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418" autoAdjust="0"/>
  </p:normalViewPr>
  <p:slideViewPr>
    <p:cSldViewPr>
      <p:cViewPr varScale="1">
        <p:scale>
          <a:sx n="76" d="100"/>
          <a:sy n="76" d="100"/>
        </p:scale>
        <p:origin x="-123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037F-D3A5-43DA-A897-0F6652F798F0}" type="datetimeFigureOut">
              <a:rPr lang="el-GR" smtClean="0"/>
              <a:pPr/>
              <a:t>15/4/2015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D9775-DE4F-499B-ACD7-809F4CAAE9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037F-D3A5-43DA-A897-0F6652F798F0}" type="datetimeFigureOut">
              <a:rPr lang="el-GR" smtClean="0"/>
              <a:pPr/>
              <a:t>15/4/2015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D9775-DE4F-499B-ACD7-809F4CAAE9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037F-D3A5-43DA-A897-0F6652F798F0}" type="datetimeFigureOut">
              <a:rPr lang="el-GR" smtClean="0"/>
              <a:pPr/>
              <a:t>15/4/2015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D9775-DE4F-499B-ACD7-809F4CAAE9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037F-D3A5-43DA-A897-0F6652F798F0}" type="datetimeFigureOut">
              <a:rPr lang="el-GR" smtClean="0"/>
              <a:pPr/>
              <a:t>15/4/2015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D9775-DE4F-499B-ACD7-809F4CAAE9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037F-D3A5-43DA-A897-0F6652F798F0}" type="datetimeFigureOut">
              <a:rPr lang="el-GR" smtClean="0"/>
              <a:pPr/>
              <a:t>15/4/2015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D9775-DE4F-499B-ACD7-809F4CAAE9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037F-D3A5-43DA-A897-0F6652F798F0}" type="datetimeFigureOut">
              <a:rPr lang="el-GR" smtClean="0"/>
              <a:pPr/>
              <a:t>15/4/2015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D9775-DE4F-499B-ACD7-809F4CAAE9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037F-D3A5-43DA-A897-0F6652F798F0}" type="datetimeFigureOut">
              <a:rPr lang="el-GR" smtClean="0"/>
              <a:pPr/>
              <a:t>15/4/2015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D9775-DE4F-499B-ACD7-809F4CAAE9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037F-D3A5-43DA-A897-0F6652F798F0}" type="datetimeFigureOut">
              <a:rPr lang="el-GR" smtClean="0"/>
              <a:pPr/>
              <a:t>15/4/2015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D9775-DE4F-499B-ACD7-809F4CAAE9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037F-D3A5-43DA-A897-0F6652F798F0}" type="datetimeFigureOut">
              <a:rPr lang="el-GR" smtClean="0"/>
              <a:pPr/>
              <a:t>15/4/2015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D9775-DE4F-499B-ACD7-809F4CAAE9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037F-D3A5-43DA-A897-0F6652F798F0}" type="datetimeFigureOut">
              <a:rPr lang="el-GR" smtClean="0"/>
              <a:pPr/>
              <a:t>15/4/2015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D9775-DE4F-499B-ACD7-809F4CAAE9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037F-D3A5-43DA-A897-0F6652F798F0}" type="datetimeFigureOut">
              <a:rPr lang="el-GR" smtClean="0"/>
              <a:pPr/>
              <a:t>15/4/2015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D9775-DE4F-499B-ACD7-809F4CAAE9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C037F-D3A5-43DA-A897-0F6652F798F0}" type="datetimeFigureOut">
              <a:rPr lang="el-GR" smtClean="0"/>
              <a:pPr/>
              <a:t>15/4/2015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D9775-DE4F-499B-ACD7-809F4CAAE92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MB7800K-NAKAYAMA.jpg"/>
          <p:cNvPicPr>
            <a:picLocks noChangeAspect="1"/>
          </p:cNvPicPr>
          <p:nvPr/>
        </p:nvPicPr>
        <p:blipFill>
          <a:blip r:embed="rId2" cstate="print"/>
          <a:srcRect r="1198" b="2751"/>
          <a:stretch>
            <a:fillRect/>
          </a:stretch>
        </p:blipFill>
        <p:spPr>
          <a:xfrm>
            <a:off x="0" y="0"/>
            <a:ext cx="5940152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4 - Εικόνα" descr="mrt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67944" y="-243408"/>
            <a:ext cx="5473246" cy="3845791"/>
          </a:xfrm>
          <a:prstGeom prst="rect">
            <a:avLst/>
          </a:prstGeom>
        </p:spPr>
      </p:pic>
      <p:pic>
        <p:nvPicPr>
          <p:cNvPr id="6" name="5 - Εικόνα" descr="mcculloch-mft85-160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99992" y="2996952"/>
            <a:ext cx="5601612" cy="386104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Προβολή στην οθόνη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UserXP</dc:creator>
  <cp:lastModifiedBy>UserXP</cp:lastModifiedBy>
  <cp:revision>3</cp:revision>
  <dcterms:created xsi:type="dcterms:W3CDTF">2015-04-15T10:39:28Z</dcterms:created>
  <dcterms:modified xsi:type="dcterms:W3CDTF">2015-04-15T11:00:26Z</dcterms:modified>
</cp:coreProperties>
</file>