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6"/>
  </p:notesMasterIdLst>
  <p:handoutMasterIdLst>
    <p:handoutMasterId r:id="rId17"/>
  </p:handoutMasterIdLst>
  <p:sldIdLst>
    <p:sldId id="265" r:id="rId3"/>
    <p:sldId id="273" r:id="rId4"/>
    <p:sldId id="274" r:id="rId5"/>
    <p:sldId id="279" r:id="rId6"/>
    <p:sldId id="277" r:id="rId7"/>
    <p:sldId id="258" r:id="rId8"/>
    <p:sldId id="267" r:id="rId9"/>
    <p:sldId id="260" r:id="rId10"/>
    <p:sldId id="261" r:id="rId11"/>
    <p:sldId id="262" r:id="rId12"/>
    <p:sldId id="280" r:id="rId13"/>
    <p:sldId id="269" r:id="rId14"/>
    <p:sldId id="264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68" autoAdjust="0"/>
    <p:restoredTop sz="94660"/>
  </p:normalViewPr>
  <p:slideViewPr>
    <p:cSldViewPr snapToGrid="0">
      <p:cViewPr varScale="1">
        <p:scale>
          <a:sx n="87" d="100"/>
          <a:sy n="87" d="100"/>
        </p:scale>
        <p:origin x="114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1344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Φύλλο1!$B$1</c:f>
              <c:strCache>
                <c:ptCount val="1"/>
                <c:pt idx="0">
                  <c:v>Σειρά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Φύλλο1!$A$2:$A$5</c:f>
              <c:strCache>
                <c:ptCount val="4"/>
                <c:pt idx="0">
                  <c:v>Κατηγορία 1</c:v>
                </c:pt>
                <c:pt idx="1">
                  <c:v>Κατηγορία 2</c:v>
                </c:pt>
                <c:pt idx="2">
                  <c:v>Κατηγορία 3</c:v>
                </c:pt>
                <c:pt idx="3">
                  <c:v>Κατηγορία 4</c:v>
                </c:pt>
              </c:strCache>
            </c:strRef>
          </c:cat>
          <c:val>
            <c:numRef>
              <c:f>Φύλλο1!$B$2:$B$5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Φύλλο1!$C$1</c:f>
              <c:strCache>
                <c:ptCount val="1"/>
                <c:pt idx="0">
                  <c:v>Σειρά 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Φύλλο1!$A$2:$A$5</c:f>
              <c:strCache>
                <c:ptCount val="4"/>
                <c:pt idx="0">
                  <c:v>Κατηγορία 1</c:v>
                </c:pt>
                <c:pt idx="1">
                  <c:v>Κατηγορία 2</c:v>
                </c:pt>
                <c:pt idx="2">
                  <c:v>Κατηγορία 3</c:v>
                </c:pt>
                <c:pt idx="3">
                  <c:v>Κατηγορία 4</c:v>
                </c:pt>
              </c:strCache>
            </c:strRef>
          </c:cat>
          <c:val>
            <c:numRef>
              <c:f>Φύλλο1!$C$2:$C$5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96731624"/>
        <c:axId val="296734368"/>
      </c:barChart>
      <c:lineChart>
        <c:grouping val="standard"/>
        <c:varyColors val="0"/>
        <c:ser>
          <c:idx val="2"/>
          <c:order val="2"/>
          <c:tx>
            <c:strRef>
              <c:f>Φύλλο1!$D$1</c:f>
              <c:strCache>
                <c:ptCount val="1"/>
                <c:pt idx="0">
                  <c:v>Σειρά 3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Φύλλο1!$A$2:$A$5</c:f>
              <c:strCache>
                <c:ptCount val="4"/>
                <c:pt idx="0">
                  <c:v>Κατηγορία 1</c:v>
                </c:pt>
                <c:pt idx="1">
                  <c:v>Κατηγορία 2</c:v>
                </c:pt>
                <c:pt idx="2">
                  <c:v>Κατηγορία 3</c:v>
                </c:pt>
                <c:pt idx="3">
                  <c:v>Κατηγορία 4</c:v>
                </c:pt>
              </c:strCache>
            </c:strRef>
          </c:cat>
          <c:val>
            <c:numRef>
              <c:f>Φύλλο1!$D$2:$D$5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96731624"/>
        <c:axId val="296734368"/>
      </c:lineChart>
      <c:catAx>
        <c:axId val="296731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el-GR"/>
          </a:p>
        </c:txPr>
        <c:crossAx val="296734368"/>
        <c:crosses val="autoZero"/>
        <c:auto val="1"/>
        <c:lblAlgn val="ctr"/>
        <c:lblOffset val="100"/>
        <c:noMultiLvlLbl val="0"/>
      </c:catAx>
      <c:valAx>
        <c:axId val="2967343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el-GR"/>
          </a:p>
        </c:txPr>
        <c:crossAx val="2967316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defRPr>
          </a:pPr>
          <a:endParaRPr lang="el-G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26286EE-C089-4DF6-B790-C0E96A276C09}" type="doc">
      <dgm:prSet loTypeId="urn:microsoft.com/office/officeart/2009/3/layout/BlockDescendingList" loCatId="list" qsTypeId="urn:microsoft.com/office/officeart/2005/8/quickstyle/simple4" qsCatId="simple" csTypeId="urn:microsoft.com/office/officeart/2005/8/colors/accent3_3" csCatId="accent3" phldr="1"/>
      <dgm:spPr/>
      <dgm:t>
        <a:bodyPr/>
        <a:lstStyle/>
        <a:p>
          <a:endParaRPr lang="el-GR"/>
        </a:p>
      </dgm:t>
    </dgm:pt>
    <dgm:pt modelId="{282B3ED8-E765-403D-B9A2-B5830C301375}">
      <dgm:prSet phldrT="[Κείμενο]"/>
      <dgm:spPr/>
      <dgm:t>
        <a:bodyPr/>
        <a:lstStyle/>
        <a:p>
          <a:r>
            <a:rPr lang="el-GR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Τίτλος βήματος 1</a:t>
          </a:r>
        </a:p>
      </dgm:t>
    </dgm:pt>
    <dgm:pt modelId="{B6B954D1-F24C-4496-9869-13A9CFEA6AD2}" type="parTrans" cxnId="{58F49689-EB2F-49B7-846B-8401D3105B92}">
      <dgm:prSet/>
      <dgm:spPr/>
      <dgm:t>
        <a:bodyPr/>
        <a:lstStyle/>
        <a:p>
          <a:endParaRPr lang="el-GR"/>
        </a:p>
      </dgm:t>
    </dgm:pt>
    <dgm:pt modelId="{1AAAC048-6D87-4302-A344-9010E2FD6780}" type="sibTrans" cxnId="{58F49689-EB2F-49B7-846B-8401D3105B92}">
      <dgm:prSet/>
      <dgm:spPr/>
      <dgm:t>
        <a:bodyPr/>
        <a:lstStyle/>
        <a:p>
          <a:endParaRPr lang="el-GR"/>
        </a:p>
      </dgm:t>
    </dgm:pt>
    <dgm:pt modelId="{F9B5E4A2-9B30-4E78-AF35-3849498D1368}">
      <dgm:prSet phldrT="[Κείμενο]"/>
      <dgm:spPr/>
      <dgm:t>
        <a:bodyPr/>
        <a:lstStyle/>
        <a:p>
          <a:r>
            <a:rPr lang="el-GR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Περιγραφή εργασίας</a:t>
          </a:r>
        </a:p>
      </dgm:t>
    </dgm:pt>
    <dgm:pt modelId="{11891DD9-B325-4697-805D-F2744B51F28D}" type="parTrans" cxnId="{002BBB39-42B0-443C-BBFE-CCE1600C7F3F}">
      <dgm:prSet/>
      <dgm:spPr/>
      <dgm:t>
        <a:bodyPr/>
        <a:lstStyle/>
        <a:p>
          <a:endParaRPr lang="el-GR"/>
        </a:p>
      </dgm:t>
    </dgm:pt>
    <dgm:pt modelId="{BB5E4612-A2AB-439F-A3FC-EAE08AF6BBDE}" type="sibTrans" cxnId="{002BBB39-42B0-443C-BBFE-CCE1600C7F3F}">
      <dgm:prSet/>
      <dgm:spPr/>
      <dgm:t>
        <a:bodyPr/>
        <a:lstStyle/>
        <a:p>
          <a:endParaRPr lang="el-GR"/>
        </a:p>
      </dgm:t>
    </dgm:pt>
    <dgm:pt modelId="{D4FC1F9B-9474-46A1-B6A4-BD592C769416}">
      <dgm:prSet phldrT="[Κείμενο]"/>
      <dgm:spPr/>
      <dgm:t>
        <a:bodyPr/>
        <a:lstStyle/>
        <a:p>
          <a:r>
            <a:rPr lang="el-GR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Τίτλος βήματος 2</a:t>
          </a:r>
        </a:p>
      </dgm:t>
    </dgm:pt>
    <dgm:pt modelId="{64D86179-F0AC-484A-97F3-27B479C9D2F6}" type="parTrans" cxnId="{1665DE7C-D60A-404C-BA00-D612632D07DD}">
      <dgm:prSet/>
      <dgm:spPr/>
      <dgm:t>
        <a:bodyPr/>
        <a:lstStyle/>
        <a:p>
          <a:endParaRPr lang="el-GR"/>
        </a:p>
      </dgm:t>
    </dgm:pt>
    <dgm:pt modelId="{BA7B8FAA-7DFF-482E-848F-A67AEB1CF6B1}" type="sibTrans" cxnId="{1665DE7C-D60A-404C-BA00-D612632D07DD}">
      <dgm:prSet/>
      <dgm:spPr/>
      <dgm:t>
        <a:bodyPr/>
        <a:lstStyle/>
        <a:p>
          <a:endParaRPr lang="el-GR"/>
        </a:p>
      </dgm:t>
    </dgm:pt>
    <dgm:pt modelId="{31915B73-B24F-4095-8B7C-A3E2192BAC1B}">
      <dgm:prSet phldrT="[Κείμενο]"/>
      <dgm:spPr/>
      <dgm:t>
        <a:bodyPr/>
        <a:lstStyle/>
        <a:p>
          <a:r>
            <a:rPr lang="el-GR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Περιγραφή εργασίας</a:t>
          </a:r>
        </a:p>
      </dgm:t>
    </dgm:pt>
    <dgm:pt modelId="{6A804C40-1DD7-4458-89D4-E36BC426E3B6}" type="parTrans" cxnId="{CA1EFA93-8440-4FC7-BF01-5EA93B402FD3}">
      <dgm:prSet/>
      <dgm:spPr/>
      <dgm:t>
        <a:bodyPr/>
        <a:lstStyle/>
        <a:p>
          <a:endParaRPr lang="el-GR"/>
        </a:p>
      </dgm:t>
    </dgm:pt>
    <dgm:pt modelId="{6CA804E7-252C-4448-8D5A-78A72F047DF5}" type="sibTrans" cxnId="{CA1EFA93-8440-4FC7-BF01-5EA93B402FD3}">
      <dgm:prSet/>
      <dgm:spPr/>
      <dgm:t>
        <a:bodyPr/>
        <a:lstStyle/>
        <a:p>
          <a:endParaRPr lang="el-GR"/>
        </a:p>
      </dgm:t>
    </dgm:pt>
    <dgm:pt modelId="{D855C04F-62E5-4539-A3D2-0257C3EEE3FB}">
      <dgm:prSet phldrT="[Κείμενο]"/>
      <dgm:spPr/>
      <dgm:t>
        <a:bodyPr/>
        <a:lstStyle/>
        <a:p>
          <a:r>
            <a:rPr lang="el-GR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Τίτλος βήματος 3</a:t>
          </a:r>
        </a:p>
      </dgm:t>
    </dgm:pt>
    <dgm:pt modelId="{833292D2-C1D7-4D28-8ECC-6926FF65094F}" type="parTrans" cxnId="{9CA98868-624E-4F8E-B760-A54E0D108B8A}">
      <dgm:prSet/>
      <dgm:spPr/>
      <dgm:t>
        <a:bodyPr/>
        <a:lstStyle/>
        <a:p>
          <a:endParaRPr lang="el-GR"/>
        </a:p>
      </dgm:t>
    </dgm:pt>
    <dgm:pt modelId="{918C2F2D-9118-4E54-8BF0-E3523D616B57}" type="sibTrans" cxnId="{9CA98868-624E-4F8E-B760-A54E0D108B8A}">
      <dgm:prSet/>
      <dgm:spPr/>
      <dgm:t>
        <a:bodyPr/>
        <a:lstStyle/>
        <a:p>
          <a:endParaRPr lang="el-GR"/>
        </a:p>
      </dgm:t>
    </dgm:pt>
    <dgm:pt modelId="{1F639FD7-FC86-4BD1-8EA8-7AFCDB7C575A}">
      <dgm:prSet phldrT="[Κείμενο]"/>
      <dgm:spPr/>
      <dgm:t>
        <a:bodyPr/>
        <a:lstStyle/>
        <a:p>
          <a:r>
            <a:rPr lang="el-GR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Περιγραφή εργασίας</a:t>
          </a:r>
        </a:p>
      </dgm:t>
    </dgm:pt>
    <dgm:pt modelId="{AD21AE87-76B5-43C2-B867-681049201242}" type="parTrans" cxnId="{B546E58F-751C-408E-9316-735C9B2763EE}">
      <dgm:prSet/>
      <dgm:spPr/>
      <dgm:t>
        <a:bodyPr/>
        <a:lstStyle/>
        <a:p>
          <a:endParaRPr lang="el-GR"/>
        </a:p>
      </dgm:t>
    </dgm:pt>
    <dgm:pt modelId="{4B5EDC9D-8010-46DC-B8C7-80FECBB8813D}" type="sibTrans" cxnId="{B546E58F-751C-408E-9316-735C9B2763EE}">
      <dgm:prSet/>
      <dgm:spPr/>
      <dgm:t>
        <a:bodyPr/>
        <a:lstStyle/>
        <a:p>
          <a:endParaRPr lang="el-GR"/>
        </a:p>
      </dgm:t>
    </dgm:pt>
    <dgm:pt modelId="{9157656F-657E-4B71-A99A-FD25DE5AA800}">
      <dgm:prSet phldrT="[Κείμενο]"/>
      <dgm:spPr/>
      <dgm:t>
        <a:bodyPr/>
        <a:lstStyle/>
        <a:p>
          <a:r>
            <a:rPr lang="el-GR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Περιγραφή εργασίας</a:t>
          </a:r>
        </a:p>
      </dgm:t>
    </dgm:pt>
    <dgm:pt modelId="{6443E05E-1CD8-4CAF-81C6-6F3E8E7E7E67}" type="parTrans" cxnId="{6700D244-3B64-4640-BBB8-E783F0D7FC88}">
      <dgm:prSet/>
      <dgm:spPr/>
      <dgm:t>
        <a:bodyPr/>
        <a:lstStyle/>
        <a:p>
          <a:endParaRPr lang="el-GR"/>
        </a:p>
      </dgm:t>
    </dgm:pt>
    <dgm:pt modelId="{A3922523-6415-4410-B045-367625E0CD27}" type="sibTrans" cxnId="{6700D244-3B64-4640-BBB8-E783F0D7FC88}">
      <dgm:prSet/>
      <dgm:spPr/>
      <dgm:t>
        <a:bodyPr/>
        <a:lstStyle/>
        <a:p>
          <a:endParaRPr lang="el-GR"/>
        </a:p>
      </dgm:t>
    </dgm:pt>
    <dgm:pt modelId="{B417A7BD-18F3-4E67-AF5A-A59F03FAD072}">
      <dgm:prSet phldrT="[Κείμενο]"/>
      <dgm:spPr/>
      <dgm:t>
        <a:bodyPr/>
        <a:lstStyle/>
        <a:p>
          <a:r>
            <a:rPr lang="el-GR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Περιγραφή εργασίας</a:t>
          </a:r>
        </a:p>
      </dgm:t>
    </dgm:pt>
    <dgm:pt modelId="{8C8863C8-4923-4702-82AD-3690A531C87D}" type="parTrans" cxnId="{1A5E4758-C607-4AA3-B58D-F711617DBF5D}">
      <dgm:prSet/>
      <dgm:spPr/>
      <dgm:t>
        <a:bodyPr/>
        <a:lstStyle/>
        <a:p>
          <a:endParaRPr lang="el-GR"/>
        </a:p>
      </dgm:t>
    </dgm:pt>
    <dgm:pt modelId="{730B0BD6-5755-4D6A-83DE-582209009516}" type="sibTrans" cxnId="{1A5E4758-C607-4AA3-B58D-F711617DBF5D}">
      <dgm:prSet/>
      <dgm:spPr/>
      <dgm:t>
        <a:bodyPr/>
        <a:lstStyle/>
        <a:p>
          <a:endParaRPr lang="el-GR"/>
        </a:p>
      </dgm:t>
    </dgm:pt>
    <dgm:pt modelId="{A78CF39E-3C92-4231-B193-2B1B4562EC18}">
      <dgm:prSet phldrT="[Κείμενο]"/>
      <dgm:spPr/>
      <dgm:t>
        <a:bodyPr/>
        <a:lstStyle/>
        <a:p>
          <a:r>
            <a:rPr lang="el-GR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Περιγραφή εργασίας</a:t>
          </a:r>
        </a:p>
      </dgm:t>
    </dgm:pt>
    <dgm:pt modelId="{76E9109F-3DAD-4AAC-B121-040BB573A67E}" type="parTrans" cxnId="{CF8499C6-C96B-4DF7-A43F-091C9EA3F885}">
      <dgm:prSet/>
      <dgm:spPr/>
      <dgm:t>
        <a:bodyPr/>
        <a:lstStyle/>
        <a:p>
          <a:endParaRPr lang="el-GR"/>
        </a:p>
      </dgm:t>
    </dgm:pt>
    <dgm:pt modelId="{4B17EEA1-79C8-4513-B88A-A9E3D9A6BBAC}" type="sibTrans" cxnId="{CF8499C6-C96B-4DF7-A43F-091C9EA3F885}">
      <dgm:prSet/>
      <dgm:spPr/>
      <dgm:t>
        <a:bodyPr/>
        <a:lstStyle/>
        <a:p>
          <a:endParaRPr lang="el-GR"/>
        </a:p>
      </dgm:t>
    </dgm:pt>
    <dgm:pt modelId="{9EAF9FC2-F3A5-4E59-B51F-00B48DD2F2EB}">
      <dgm:prSet phldrT="[Κείμενο]"/>
      <dgm:spPr/>
      <dgm:t>
        <a:bodyPr/>
        <a:lstStyle/>
        <a:p>
          <a:r>
            <a:rPr lang="el-GR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Τίτλος βήματος 4</a:t>
          </a:r>
        </a:p>
      </dgm:t>
    </dgm:pt>
    <dgm:pt modelId="{417BEEC1-1A24-48B8-BB3C-34D8089EC196}" type="parTrans" cxnId="{B27DC05B-BE76-436C-B1C4-1297A548A88D}">
      <dgm:prSet/>
      <dgm:spPr/>
      <dgm:t>
        <a:bodyPr/>
        <a:lstStyle/>
        <a:p>
          <a:endParaRPr lang="el-GR"/>
        </a:p>
      </dgm:t>
    </dgm:pt>
    <dgm:pt modelId="{FA1C6C10-2743-4803-B417-7DE87B8A5A8F}" type="sibTrans" cxnId="{B27DC05B-BE76-436C-B1C4-1297A548A88D}">
      <dgm:prSet/>
      <dgm:spPr/>
      <dgm:t>
        <a:bodyPr/>
        <a:lstStyle/>
        <a:p>
          <a:endParaRPr lang="el-GR"/>
        </a:p>
      </dgm:t>
    </dgm:pt>
    <dgm:pt modelId="{14DC0861-719E-455C-A6F0-D34F62AE43B7}">
      <dgm:prSet phldrT="[Κείμενο]"/>
      <dgm:spPr/>
      <dgm:t>
        <a:bodyPr/>
        <a:lstStyle/>
        <a:p>
          <a:r>
            <a:rPr lang="el-GR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Περιγραφή εργασίας</a:t>
          </a:r>
        </a:p>
      </dgm:t>
    </dgm:pt>
    <dgm:pt modelId="{C0BD011A-1FCA-4E57-B1CC-49D06674C2DF}" type="parTrans" cxnId="{FDF9CC05-503E-424F-B8F0-5612A5CE2FA9}">
      <dgm:prSet/>
      <dgm:spPr/>
      <dgm:t>
        <a:bodyPr/>
        <a:lstStyle/>
        <a:p>
          <a:endParaRPr lang="el-GR"/>
        </a:p>
      </dgm:t>
    </dgm:pt>
    <dgm:pt modelId="{5518D6F8-AB91-456D-938A-1B5C4AA1194F}" type="sibTrans" cxnId="{FDF9CC05-503E-424F-B8F0-5612A5CE2FA9}">
      <dgm:prSet/>
      <dgm:spPr/>
      <dgm:t>
        <a:bodyPr/>
        <a:lstStyle/>
        <a:p>
          <a:endParaRPr lang="el-GR"/>
        </a:p>
      </dgm:t>
    </dgm:pt>
    <dgm:pt modelId="{DDF437A6-B527-4297-940A-DB892E3E041F}">
      <dgm:prSet phldrT="[Κείμενο]"/>
      <dgm:spPr/>
      <dgm:t>
        <a:bodyPr/>
        <a:lstStyle/>
        <a:p>
          <a:r>
            <a:rPr lang="el-GR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Περιγραφή εργασίας</a:t>
          </a:r>
        </a:p>
      </dgm:t>
    </dgm:pt>
    <dgm:pt modelId="{21344233-1FE3-41B3-B1B4-469998E9554E}" type="parTrans" cxnId="{D8FFC67B-E986-4B5C-9519-FFA5EA36ECCD}">
      <dgm:prSet/>
      <dgm:spPr/>
      <dgm:t>
        <a:bodyPr/>
        <a:lstStyle/>
        <a:p>
          <a:endParaRPr lang="el-GR"/>
        </a:p>
      </dgm:t>
    </dgm:pt>
    <dgm:pt modelId="{7E621F33-5EB6-4BDE-9E30-583D5964199A}" type="sibTrans" cxnId="{D8FFC67B-E986-4B5C-9519-FFA5EA36ECCD}">
      <dgm:prSet/>
      <dgm:spPr/>
      <dgm:t>
        <a:bodyPr/>
        <a:lstStyle/>
        <a:p>
          <a:endParaRPr lang="el-GR"/>
        </a:p>
      </dgm:t>
    </dgm:pt>
    <dgm:pt modelId="{D1CB6BCB-ABC7-4830-9D66-97BEC7A1C903}">
      <dgm:prSet phldrT="[Κείμενο]"/>
      <dgm:spPr/>
      <dgm:t>
        <a:bodyPr/>
        <a:lstStyle/>
        <a:p>
          <a:r>
            <a:rPr lang="el-GR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Περιγραφή εργασίας</a:t>
          </a:r>
        </a:p>
      </dgm:t>
    </dgm:pt>
    <dgm:pt modelId="{679427E4-2DA8-4C54-AEB8-C270E875714F}" type="parTrans" cxnId="{E457FA6D-EA8B-4B54-AE73-6CB7A0200357}">
      <dgm:prSet/>
      <dgm:spPr/>
      <dgm:t>
        <a:bodyPr/>
        <a:lstStyle/>
        <a:p>
          <a:endParaRPr lang="el-GR"/>
        </a:p>
      </dgm:t>
    </dgm:pt>
    <dgm:pt modelId="{B1548FB6-6C33-4A6A-A096-1C308A005C57}" type="sibTrans" cxnId="{E457FA6D-EA8B-4B54-AE73-6CB7A0200357}">
      <dgm:prSet/>
      <dgm:spPr/>
      <dgm:t>
        <a:bodyPr/>
        <a:lstStyle/>
        <a:p>
          <a:endParaRPr lang="el-GR"/>
        </a:p>
      </dgm:t>
    </dgm:pt>
    <dgm:pt modelId="{CDC3BE65-6EA5-45E3-BBA9-19785FC025E7}">
      <dgm:prSet phldrT="[Κείμενο]"/>
      <dgm:spPr/>
      <dgm:t>
        <a:bodyPr/>
        <a:lstStyle/>
        <a:p>
          <a:r>
            <a:rPr lang="el-GR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Περιγραφή εργασίας</a:t>
          </a:r>
        </a:p>
      </dgm:t>
    </dgm:pt>
    <dgm:pt modelId="{506872AE-F23F-461B-AA4B-F80FB9F96AFC}" type="parTrans" cxnId="{512563A3-55E1-4974-B0C1-69019386C68C}">
      <dgm:prSet/>
      <dgm:spPr/>
      <dgm:t>
        <a:bodyPr/>
        <a:lstStyle/>
        <a:p>
          <a:endParaRPr lang="el-GR"/>
        </a:p>
      </dgm:t>
    </dgm:pt>
    <dgm:pt modelId="{075A8612-F332-4F55-8B12-7271AE4B8F96}" type="sibTrans" cxnId="{512563A3-55E1-4974-B0C1-69019386C68C}">
      <dgm:prSet/>
      <dgm:spPr/>
      <dgm:t>
        <a:bodyPr/>
        <a:lstStyle/>
        <a:p>
          <a:endParaRPr lang="el-GR"/>
        </a:p>
      </dgm:t>
    </dgm:pt>
    <dgm:pt modelId="{70BC31D5-0AF4-46BA-93EE-8EF6996A2CAF}" type="pres">
      <dgm:prSet presAssocID="{226286EE-C089-4DF6-B790-C0E96A276C09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el-GR"/>
        </a:p>
      </dgm:t>
    </dgm:pt>
    <dgm:pt modelId="{C1876178-43F6-4948-A0D3-F14C1B318357}" type="pres">
      <dgm:prSet presAssocID="{282B3ED8-E765-403D-B9A2-B5830C301375}" presName="parentText_1" presStyleLbl="node1" presStyleIdx="0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585952E-5A9A-4DBA-A11B-341A18AC70E2}" type="pres">
      <dgm:prSet presAssocID="{282B3ED8-E765-403D-B9A2-B5830C301375}" presName="childText_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7B62A4AE-7902-460B-9788-9EB75935EC1D}" type="pres">
      <dgm:prSet presAssocID="{282B3ED8-E765-403D-B9A2-B5830C301375}" presName="accentShape_1" presStyleCnt="0"/>
      <dgm:spPr/>
    </dgm:pt>
    <dgm:pt modelId="{05EA762F-3D1E-4794-A4BC-DF5E651273C6}" type="pres">
      <dgm:prSet presAssocID="{282B3ED8-E765-403D-B9A2-B5830C301375}" presName="imageRepeatNode" presStyleLbl="node1" presStyleIdx="0" presStyleCnt="4"/>
      <dgm:spPr/>
      <dgm:t>
        <a:bodyPr/>
        <a:lstStyle/>
        <a:p>
          <a:endParaRPr lang="el-GR"/>
        </a:p>
      </dgm:t>
    </dgm:pt>
    <dgm:pt modelId="{7AA2BBA0-80E2-45BD-8D19-62C1D7B66999}" type="pres">
      <dgm:prSet presAssocID="{D4FC1F9B-9474-46A1-B6A4-BD592C769416}" presName="parentText_2" presStyleLbl="node1" presStyleIdx="0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4859E3F-DF56-43ED-8EA1-39C3E68DBEEA}" type="pres">
      <dgm:prSet presAssocID="{D4FC1F9B-9474-46A1-B6A4-BD592C769416}" presName="childText_2" presStyleLbl="node2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346F971-5367-46D1-8CED-860689B4DC32}" type="pres">
      <dgm:prSet presAssocID="{D4FC1F9B-9474-46A1-B6A4-BD592C769416}" presName="accentShape_2" presStyleCnt="0"/>
      <dgm:spPr/>
    </dgm:pt>
    <dgm:pt modelId="{18553315-0A83-483D-AC50-A025DD74DD29}" type="pres">
      <dgm:prSet presAssocID="{D4FC1F9B-9474-46A1-B6A4-BD592C769416}" presName="imageRepeatNode" presStyleLbl="node1" presStyleIdx="1" presStyleCnt="4"/>
      <dgm:spPr/>
      <dgm:t>
        <a:bodyPr/>
        <a:lstStyle/>
        <a:p>
          <a:endParaRPr lang="el-GR"/>
        </a:p>
      </dgm:t>
    </dgm:pt>
    <dgm:pt modelId="{3D1150B0-306B-4BCF-8C33-3474F0DF7EA4}" type="pres">
      <dgm:prSet presAssocID="{D855C04F-62E5-4539-A3D2-0257C3EEE3FB}" presName="parentText_3" presStyleLbl="node1" presStyleIdx="1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BAE249C1-A727-47EE-A38F-F1D9092A05DB}" type="pres">
      <dgm:prSet presAssocID="{D855C04F-62E5-4539-A3D2-0257C3EEE3FB}" presName="childText_3" presStyleLbl="node2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5AD35D85-7C5A-4186-887B-7CD643252A50}" type="pres">
      <dgm:prSet presAssocID="{D855C04F-62E5-4539-A3D2-0257C3EEE3FB}" presName="accentShape_3" presStyleCnt="0"/>
      <dgm:spPr/>
    </dgm:pt>
    <dgm:pt modelId="{DF7E8CD6-5A74-4C41-AB0A-23C8A96E0558}" type="pres">
      <dgm:prSet presAssocID="{D855C04F-62E5-4539-A3D2-0257C3EEE3FB}" presName="imageRepeatNode" presStyleLbl="node1" presStyleIdx="2" presStyleCnt="4"/>
      <dgm:spPr/>
      <dgm:t>
        <a:bodyPr/>
        <a:lstStyle/>
        <a:p>
          <a:endParaRPr lang="el-GR"/>
        </a:p>
      </dgm:t>
    </dgm:pt>
    <dgm:pt modelId="{6C7F0D1E-3C37-4CD8-AE64-54CF0548AD67}" type="pres">
      <dgm:prSet presAssocID="{9EAF9FC2-F3A5-4E59-B51F-00B48DD2F2EB}" presName="parentText_4" presStyleLbl="node1" presStyleIdx="2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DF78642-4EF7-47B5-8DAB-3CFDEBB643C9}" type="pres">
      <dgm:prSet presAssocID="{9EAF9FC2-F3A5-4E59-B51F-00B48DD2F2EB}" presName="childText_4" presStyleLbl="node2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FD1E83F-8A81-4CD7-922B-C7D8B1B9CD2E}" type="pres">
      <dgm:prSet presAssocID="{9EAF9FC2-F3A5-4E59-B51F-00B48DD2F2EB}" presName="accentShape_4" presStyleCnt="0"/>
      <dgm:spPr/>
    </dgm:pt>
    <dgm:pt modelId="{D2BC8986-9AF3-4BB9-BAD5-7BADF23ACD14}" type="pres">
      <dgm:prSet presAssocID="{9EAF9FC2-F3A5-4E59-B51F-00B48DD2F2EB}" presName="imageRepeatNode" presStyleLbl="node1" presStyleIdx="3" presStyleCnt="4"/>
      <dgm:spPr/>
      <dgm:t>
        <a:bodyPr/>
        <a:lstStyle/>
        <a:p>
          <a:endParaRPr lang="el-GR"/>
        </a:p>
      </dgm:t>
    </dgm:pt>
  </dgm:ptLst>
  <dgm:cxnLst>
    <dgm:cxn modelId="{CF8499C6-C96B-4DF7-A43F-091C9EA3F885}" srcId="{D855C04F-62E5-4539-A3D2-0257C3EEE3FB}" destId="{A78CF39E-3C92-4231-B193-2B1B4562EC18}" srcOrd="1" destOrd="0" parTransId="{76E9109F-3DAD-4AAC-B121-040BB573A67E}" sibTransId="{4B17EEA1-79C8-4513-B88A-A9E3D9A6BBAC}"/>
    <dgm:cxn modelId="{63AECB4D-04E4-4AE9-970F-0EBE9CBA93AC}" type="presOf" srcId="{D4FC1F9B-9474-46A1-B6A4-BD592C769416}" destId="{18553315-0A83-483D-AC50-A025DD74DD29}" srcOrd="1" destOrd="0" presId="urn:microsoft.com/office/officeart/2009/3/layout/BlockDescendingList"/>
    <dgm:cxn modelId="{B27DC05B-BE76-436C-B1C4-1297A548A88D}" srcId="{226286EE-C089-4DF6-B790-C0E96A276C09}" destId="{9EAF9FC2-F3A5-4E59-B51F-00B48DD2F2EB}" srcOrd="3" destOrd="0" parTransId="{417BEEC1-1A24-48B8-BB3C-34D8089EC196}" sibTransId="{FA1C6C10-2743-4803-B417-7DE87B8A5A8F}"/>
    <dgm:cxn modelId="{6700D244-3B64-4640-BBB8-E783F0D7FC88}" srcId="{282B3ED8-E765-403D-B9A2-B5830C301375}" destId="{9157656F-657E-4B71-A99A-FD25DE5AA800}" srcOrd="1" destOrd="0" parTransId="{6443E05E-1CD8-4CAF-81C6-6F3E8E7E7E67}" sibTransId="{A3922523-6415-4410-B045-367625E0CD27}"/>
    <dgm:cxn modelId="{E8A1BAA4-D6FD-47F3-BFD0-A3F1680F8381}" type="presOf" srcId="{282B3ED8-E765-403D-B9A2-B5830C301375}" destId="{C1876178-43F6-4948-A0D3-F14C1B318357}" srcOrd="0" destOrd="0" presId="urn:microsoft.com/office/officeart/2009/3/layout/BlockDescendingList"/>
    <dgm:cxn modelId="{65186DC6-5CB2-46B2-902F-E545D3B3DF3A}" type="presOf" srcId="{CDC3BE65-6EA5-45E3-BBA9-19785FC025E7}" destId="{94859E3F-DF56-43ED-8EA1-39C3E68DBEEA}" srcOrd="0" destOrd="1" presId="urn:microsoft.com/office/officeart/2009/3/layout/BlockDescendingList"/>
    <dgm:cxn modelId="{8A00B005-18DA-4A65-9F4D-156EBF88BA32}" type="presOf" srcId="{14DC0861-719E-455C-A6F0-D34F62AE43B7}" destId="{EDF78642-4EF7-47B5-8DAB-3CFDEBB643C9}" srcOrd="0" destOrd="0" presId="urn:microsoft.com/office/officeart/2009/3/layout/BlockDescendingList"/>
    <dgm:cxn modelId="{9CA98868-624E-4F8E-B760-A54E0D108B8A}" srcId="{226286EE-C089-4DF6-B790-C0E96A276C09}" destId="{D855C04F-62E5-4539-A3D2-0257C3EEE3FB}" srcOrd="2" destOrd="0" parTransId="{833292D2-C1D7-4D28-8ECC-6926FF65094F}" sibTransId="{918C2F2D-9118-4E54-8BF0-E3523D616B57}"/>
    <dgm:cxn modelId="{1665DE7C-D60A-404C-BA00-D612632D07DD}" srcId="{226286EE-C089-4DF6-B790-C0E96A276C09}" destId="{D4FC1F9B-9474-46A1-B6A4-BD592C769416}" srcOrd="1" destOrd="0" parTransId="{64D86179-F0AC-484A-97F3-27B479C9D2F6}" sibTransId="{BA7B8FAA-7DFF-482E-848F-A67AEB1CF6B1}"/>
    <dgm:cxn modelId="{1A5E4758-C607-4AA3-B58D-F711617DBF5D}" srcId="{D4FC1F9B-9474-46A1-B6A4-BD592C769416}" destId="{B417A7BD-18F3-4E67-AF5A-A59F03FAD072}" srcOrd="2" destOrd="0" parTransId="{8C8863C8-4923-4702-82AD-3690A531C87D}" sibTransId="{730B0BD6-5755-4D6A-83DE-582209009516}"/>
    <dgm:cxn modelId="{B546E58F-751C-408E-9316-735C9B2763EE}" srcId="{D855C04F-62E5-4539-A3D2-0257C3EEE3FB}" destId="{1F639FD7-FC86-4BD1-8EA8-7AFCDB7C575A}" srcOrd="0" destOrd="0" parTransId="{AD21AE87-76B5-43C2-B867-681049201242}" sibTransId="{4B5EDC9D-8010-46DC-B8C7-80FECBB8813D}"/>
    <dgm:cxn modelId="{CCC6F9C2-AB76-4B1E-B3C7-67BF0DCA1620}" type="presOf" srcId="{A78CF39E-3C92-4231-B193-2B1B4562EC18}" destId="{BAE249C1-A727-47EE-A38F-F1D9092A05DB}" srcOrd="0" destOrd="1" presId="urn:microsoft.com/office/officeart/2009/3/layout/BlockDescendingList"/>
    <dgm:cxn modelId="{B4996CC1-3132-48C1-A4E8-D5EA61C18696}" type="presOf" srcId="{226286EE-C089-4DF6-B790-C0E96A276C09}" destId="{70BC31D5-0AF4-46BA-93EE-8EF6996A2CAF}" srcOrd="0" destOrd="0" presId="urn:microsoft.com/office/officeart/2009/3/layout/BlockDescendingList"/>
    <dgm:cxn modelId="{A339B6CB-9E51-439C-ACCB-83EEA711EECA}" type="presOf" srcId="{31915B73-B24F-4095-8B7C-A3E2192BAC1B}" destId="{94859E3F-DF56-43ED-8EA1-39C3E68DBEEA}" srcOrd="0" destOrd="0" presId="urn:microsoft.com/office/officeart/2009/3/layout/BlockDescendingList"/>
    <dgm:cxn modelId="{59F80068-E15A-46AD-B8B1-A2BBA7554BA2}" type="presOf" srcId="{F9B5E4A2-9B30-4E78-AF35-3849498D1368}" destId="{A585952E-5A9A-4DBA-A11B-341A18AC70E2}" srcOrd="0" destOrd="0" presId="urn:microsoft.com/office/officeart/2009/3/layout/BlockDescendingList"/>
    <dgm:cxn modelId="{6BA64F63-1B24-4665-83F9-AFEFBC54A595}" type="presOf" srcId="{D1CB6BCB-ABC7-4830-9D66-97BEC7A1C903}" destId="{A585952E-5A9A-4DBA-A11B-341A18AC70E2}" srcOrd="0" destOrd="2" presId="urn:microsoft.com/office/officeart/2009/3/layout/BlockDescendingList"/>
    <dgm:cxn modelId="{0A0CBB37-3E4B-4E48-88C8-A5C3F5C60383}" type="presOf" srcId="{B417A7BD-18F3-4E67-AF5A-A59F03FAD072}" destId="{94859E3F-DF56-43ED-8EA1-39C3E68DBEEA}" srcOrd="0" destOrd="2" presId="urn:microsoft.com/office/officeart/2009/3/layout/BlockDescendingList"/>
    <dgm:cxn modelId="{F08E281F-C8B7-4443-A405-22AD33BFDA67}" type="presOf" srcId="{9EAF9FC2-F3A5-4E59-B51F-00B48DD2F2EB}" destId="{6C7F0D1E-3C37-4CD8-AE64-54CF0548AD67}" srcOrd="0" destOrd="0" presId="urn:microsoft.com/office/officeart/2009/3/layout/BlockDescendingList"/>
    <dgm:cxn modelId="{CA1EFA93-8440-4FC7-BF01-5EA93B402FD3}" srcId="{D4FC1F9B-9474-46A1-B6A4-BD592C769416}" destId="{31915B73-B24F-4095-8B7C-A3E2192BAC1B}" srcOrd="0" destOrd="0" parTransId="{6A804C40-1DD7-4458-89D4-E36BC426E3B6}" sibTransId="{6CA804E7-252C-4448-8D5A-78A72F047DF5}"/>
    <dgm:cxn modelId="{504D125A-D369-47F1-86F9-53BB4DB530E2}" type="presOf" srcId="{D855C04F-62E5-4539-A3D2-0257C3EEE3FB}" destId="{3D1150B0-306B-4BCF-8C33-3474F0DF7EA4}" srcOrd="0" destOrd="0" presId="urn:microsoft.com/office/officeart/2009/3/layout/BlockDescendingList"/>
    <dgm:cxn modelId="{B46C8FFD-E2D8-4FF2-99B1-8F2D3FCD9622}" type="presOf" srcId="{282B3ED8-E765-403D-B9A2-B5830C301375}" destId="{05EA762F-3D1E-4794-A4BC-DF5E651273C6}" srcOrd="1" destOrd="0" presId="urn:microsoft.com/office/officeart/2009/3/layout/BlockDescendingList"/>
    <dgm:cxn modelId="{FDF9CC05-503E-424F-B8F0-5612A5CE2FA9}" srcId="{9EAF9FC2-F3A5-4E59-B51F-00B48DD2F2EB}" destId="{14DC0861-719E-455C-A6F0-D34F62AE43B7}" srcOrd="0" destOrd="0" parTransId="{C0BD011A-1FCA-4E57-B1CC-49D06674C2DF}" sibTransId="{5518D6F8-AB91-456D-938A-1B5C4AA1194F}"/>
    <dgm:cxn modelId="{F6014B1E-15F4-4DB6-B85E-AA076FC18460}" type="presOf" srcId="{D855C04F-62E5-4539-A3D2-0257C3EEE3FB}" destId="{DF7E8CD6-5A74-4C41-AB0A-23C8A96E0558}" srcOrd="1" destOrd="0" presId="urn:microsoft.com/office/officeart/2009/3/layout/BlockDescendingList"/>
    <dgm:cxn modelId="{2E2D28E0-1DCC-4D6A-8C6D-3A92A23D76F8}" type="presOf" srcId="{D4FC1F9B-9474-46A1-B6A4-BD592C769416}" destId="{7AA2BBA0-80E2-45BD-8D19-62C1D7B66999}" srcOrd="0" destOrd="0" presId="urn:microsoft.com/office/officeart/2009/3/layout/BlockDescendingList"/>
    <dgm:cxn modelId="{D8FFC67B-E986-4B5C-9519-FFA5EA36ECCD}" srcId="{9EAF9FC2-F3A5-4E59-B51F-00B48DD2F2EB}" destId="{DDF437A6-B527-4297-940A-DB892E3E041F}" srcOrd="1" destOrd="0" parTransId="{21344233-1FE3-41B3-B1B4-469998E9554E}" sibTransId="{7E621F33-5EB6-4BDE-9E30-583D5964199A}"/>
    <dgm:cxn modelId="{002BBB39-42B0-443C-BBFE-CCE1600C7F3F}" srcId="{282B3ED8-E765-403D-B9A2-B5830C301375}" destId="{F9B5E4A2-9B30-4E78-AF35-3849498D1368}" srcOrd="0" destOrd="0" parTransId="{11891DD9-B325-4697-805D-F2744B51F28D}" sibTransId="{BB5E4612-A2AB-439F-A3FC-EAE08AF6BBDE}"/>
    <dgm:cxn modelId="{E457FA6D-EA8B-4B54-AE73-6CB7A0200357}" srcId="{282B3ED8-E765-403D-B9A2-B5830C301375}" destId="{D1CB6BCB-ABC7-4830-9D66-97BEC7A1C903}" srcOrd="2" destOrd="0" parTransId="{679427E4-2DA8-4C54-AEB8-C270E875714F}" sibTransId="{B1548FB6-6C33-4A6A-A096-1C308A005C57}"/>
    <dgm:cxn modelId="{9AD53738-F1CC-4791-8FB0-72B2A341FE52}" type="presOf" srcId="{9EAF9FC2-F3A5-4E59-B51F-00B48DD2F2EB}" destId="{D2BC8986-9AF3-4BB9-BAD5-7BADF23ACD14}" srcOrd="1" destOrd="0" presId="urn:microsoft.com/office/officeart/2009/3/layout/BlockDescendingList"/>
    <dgm:cxn modelId="{6B3B1324-0C04-4717-B815-20CA2E01D841}" type="presOf" srcId="{9157656F-657E-4B71-A99A-FD25DE5AA800}" destId="{A585952E-5A9A-4DBA-A11B-341A18AC70E2}" srcOrd="0" destOrd="1" presId="urn:microsoft.com/office/officeart/2009/3/layout/BlockDescendingList"/>
    <dgm:cxn modelId="{48643E5F-862E-4388-8591-383C6335A241}" type="presOf" srcId="{DDF437A6-B527-4297-940A-DB892E3E041F}" destId="{EDF78642-4EF7-47B5-8DAB-3CFDEBB643C9}" srcOrd="0" destOrd="1" presId="urn:microsoft.com/office/officeart/2009/3/layout/BlockDescendingList"/>
    <dgm:cxn modelId="{CD1EAA13-8299-4FFF-875D-188F84A8D715}" type="presOf" srcId="{1F639FD7-FC86-4BD1-8EA8-7AFCDB7C575A}" destId="{BAE249C1-A727-47EE-A38F-F1D9092A05DB}" srcOrd="0" destOrd="0" presId="urn:microsoft.com/office/officeart/2009/3/layout/BlockDescendingList"/>
    <dgm:cxn modelId="{58F49689-EB2F-49B7-846B-8401D3105B92}" srcId="{226286EE-C089-4DF6-B790-C0E96A276C09}" destId="{282B3ED8-E765-403D-B9A2-B5830C301375}" srcOrd="0" destOrd="0" parTransId="{B6B954D1-F24C-4496-9869-13A9CFEA6AD2}" sibTransId="{1AAAC048-6D87-4302-A344-9010E2FD6780}"/>
    <dgm:cxn modelId="{512563A3-55E1-4974-B0C1-69019386C68C}" srcId="{D4FC1F9B-9474-46A1-B6A4-BD592C769416}" destId="{CDC3BE65-6EA5-45E3-BBA9-19785FC025E7}" srcOrd="1" destOrd="0" parTransId="{506872AE-F23F-461B-AA4B-F80FB9F96AFC}" sibTransId="{075A8612-F332-4F55-8B12-7271AE4B8F96}"/>
    <dgm:cxn modelId="{6F368041-510E-4116-BD5C-EE4076DE1665}" type="presParOf" srcId="{70BC31D5-0AF4-46BA-93EE-8EF6996A2CAF}" destId="{C1876178-43F6-4948-A0D3-F14C1B318357}" srcOrd="0" destOrd="0" presId="urn:microsoft.com/office/officeart/2009/3/layout/BlockDescendingList"/>
    <dgm:cxn modelId="{4657066A-6FEC-4B6F-9E33-7A62720F1C38}" type="presParOf" srcId="{70BC31D5-0AF4-46BA-93EE-8EF6996A2CAF}" destId="{A585952E-5A9A-4DBA-A11B-341A18AC70E2}" srcOrd="1" destOrd="0" presId="urn:microsoft.com/office/officeart/2009/3/layout/BlockDescendingList"/>
    <dgm:cxn modelId="{2F3E26CC-B4C9-4BA3-A72D-7E58F19CC2DA}" type="presParOf" srcId="{70BC31D5-0AF4-46BA-93EE-8EF6996A2CAF}" destId="{7B62A4AE-7902-460B-9788-9EB75935EC1D}" srcOrd="2" destOrd="0" presId="urn:microsoft.com/office/officeart/2009/3/layout/BlockDescendingList"/>
    <dgm:cxn modelId="{58400A9B-4646-4B1D-AAB5-6B28CA77ED8E}" type="presParOf" srcId="{7B62A4AE-7902-460B-9788-9EB75935EC1D}" destId="{05EA762F-3D1E-4794-A4BC-DF5E651273C6}" srcOrd="0" destOrd="0" presId="urn:microsoft.com/office/officeart/2009/3/layout/BlockDescendingList"/>
    <dgm:cxn modelId="{BDDC12D8-0211-4984-9BB7-2A5D8C41E40A}" type="presParOf" srcId="{70BC31D5-0AF4-46BA-93EE-8EF6996A2CAF}" destId="{7AA2BBA0-80E2-45BD-8D19-62C1D7B66999}" srcOrd="3" destOrd="0" presId="urn:microsoft.com/office/officeart/2009/3/layout/BlockDescendingList"/>
    <dgm:cxn modelId="{869E2466-15B0-48AC-B906-115B95D70AD1}" type="presParOf" srcId="{70BC31D5-0AF4-46BA-93EE-8EF6996A2CAF}" destId="{94859E3F-DF56-43ED-8EA1-39C3E68DBEEA}" srcOrd="4" destOrd="0" presId="urn:microsoft.com/office/officeart/2009/3/layout/BlockDescendingList"/>
    <dgm:cxn modelId="{AA83AEF5-48D1-4AA8-9AB7-37EB0F453E81}" type="presParOf" srcId="{70BC31D5-0AF4-46BA-93EE-8EF6996A2CAF}" destId="{A346F971-5367-46D1-8CED-860689B4DC32}" srcOrd="5" destOrd="0" presId="urn:microsoft.com/office/officeart/2009/3/layout/BlockDescendingList"/>
    <dgm:cxn modelId="{552FD8DE-CD42-46C4-88C7-0D3C8F58AF75}" type="presParOf" srcId="{A346F971-5367-46D1-8CED-860689B4DC32}" destId="{18553315-0A83-483D-AC50-A025DD74DD29}" srcOrd="0" destOrd="0" presId="urn:microsoft.com/office/officeart/2009/3/layout/BlockDescendingList"/>
    <dgm:cxn modelId="{321E58BC-A0C5-498B-9775-EDEDA0A30BDB}" type="presParOf" srcId="{70BC31D5-0AF4-46BA-93EE-8EF6996A2CAF}" destId="{3D1150B0-306B-4BCF-8C33-3474F0DF7EA4}" srcOrd="6" destOrd="0" presId="urn:microsoft.com/office/officeart/2009/3/layout/BlockDescendingList"/>
    <dgm:cxn modelId="{22B2B1CC-DAA3-48D5-9B85-A383629AFB79}" type="presParOf" srcId="{70BC31D5-0AF4-46BA-93EE-8EF6996A2CAF}" destId="{BAE249C1-A727-47EE-A38F-F1D9092A05DB}" srcOrd="7" destOrd="0" presId="urn:microsoft.com/office/officeart/2009/3/layout/BlockDescendingList"/>
    <dgm:cxn modelId="{DCBC2D6E-C8DF-42ED-94EC-01947BEC16EE}" type="presParOf" srcId="{70BC31D5-0AF4-46BA-93EE-8EF6996A2CAF}" destId="{5AD35D85-7C5A-4186-887B-7CD643252A50}" srcOrd="8" destOrd="0" presId="urn:microsoft.com/office/officeart/2009/3/layout/BlockDescendingList"/>
    <dgm:cxn modelId="{4CBA6E4D-E7AC-43DD-A352-05EC4FB8B6EA}" type="presParOf" srcId="{5AD35D85-7C5A-4186-887B-7CD643252A50}" destId="{DF7E8CD6-5A74-4C41-AB0A-23C8A96E0558}" srcOrd="0" destOrd="0" presId="urn:microsoft.com/office/officeart/2009/3/layout/BlockDescendingList"/>
    <dgm:cxn modelId="{8B2A95F8-FEC1-4AF0-838E-233B730E73B1}" type="presParOf" srcId="{70BC31D5-0AF4-46BA-93EE-8EF6996A2CAF}" destId="{6C7F0D1E-3C37-4CD8-AE64-54CF0548AD67}" srcOrd="9" destOrd="0" presId="urn:microsoft.com/office/officeart/2009/3/layout/BlockDescendingList"/>
    <dgm:cxn modelId="{42E400D1-5945-4C10-BE03-671D0B10EC55}" type="presParOf" srcId="{70BC31D5-0AF4-46BA-93EE-8EF6996A2CAF}" destId="{EDF78642-4EF7-47B5-8DAB-3CFDEBB643C9}" srcOrd="10" destOrd="0" presId="urn:microsoft.com/office/officeart/2009/3/layout/BlockDescendingList"/>
    <dgm:cxn modelId="{1D80DE39-0C88-4E45-82A2-B205C29ABC1F}" type="presParOf" srcId="{70BC31D5-0AF4-46BA-93EE-8EF6996A2CAF}" destId="{4FD1E83F-8A81-4CD7-922B-C7D8B1B9CD2E}" srcOrd="11" destOrd="0" presId="urn:microsoft.com/office/officeart/2009/3/layout/BlockDescendingList"/>
    <dgm:cxn modelId="{52DA000F-06F7-4649-96C3-D48A4F8EB6D4}" type="presParOf" srcId="{4FD1E83F-8A81-4CD7-922B-C7D8B1B9CD2E}" destId="{D2BC8986-9AF3-4BB9-BAD5-7BADF23ACD14}" srcOrd="0" destOrd="0" presId="urn:microsoft.com/office/officeart/2009/3/layout/BlockDescending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BlockDescendingList">
  <dgm:title val=""/>
  <dgm:desc val=""/>
  <dgm:catLst>
    <dgm:cat type="list" pri="18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13" srcId="10" destId="11" srcOrd="0" destOrd="0"/>
        <dgm:cxn modelId="14" srcId="10" destId="12" srcOrd="0" destOrd="0"/>
        <dgm:cxn modelId="50" srcId="0" destId="20" srcOrd="1" destOrd="0"/>
        <dgm:cxn modelId="23" srcId="20" destId="21" srcOrd="0" destOrd="0"/>
        <dgm:cxn modelId="24" srcId="20" destId="22" srcOrd="0" destOrd="0"/>
        <dgm:cxn modelId="60" srcId="0" destId="30" srcOrd="2" destOrd="0"/>
        <dgm:cxn modelId="33" srcId="30" destId="31" srcOrd="0" destOrd="0"/>
        <dgm:cxn modelId="34" srcId="30" destId="3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7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80" srcId="0" destId="7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alg type="composite">
          <dgm:param type="ar" val="0.5516"/>
        </dgm:alg>
        <dgm:choose name="Name3">
          <dgm:if name="Name4" func="var" arg="dir" op="equ" val="norm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l" for="ch" forName="accentShape_1" refType="w" fact="0"/>
              <dgm:constr type="t" for="ch" forName="accentShape_1" refType="h" fact="0"/>
              <dgm:constr type="w" for="ch" forName="accentShape_1" refType="w" fact="0.7146"/>
              <dgm:constr type="h" for="ch" forName="accentShape_1" refType="h" fact="0.9952"/>
              <dgm:constr type="l" for="ch" forName="parentText_1" refType="w" fact="0.513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fact="0.78"/>
              <dgm:constr type="l" for="ch" forName="childText_1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</dgm:constrLst>
          </dgm:if>
          <dgm:else name="Name5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l" for="ch" forName="accentShape_1" refType="w" fact="0"/>
              <dgm:constr type="t" for="ch" forName="accentShape_1" refType="h" fact="0"/>
              <dgm:constr type="w" for="ch" forName="accentShape_1" refType="w" fact="0.7146"/>
              <dgm:constr type="h" for="ch" forName="accentShape_1" refType="h" fact="0.9952"/>
              <dgm:constr type="l" for="ch" forName="parentText_1" refType="w" fact="0.513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fact="0.78"/>
              <dgm:constr type="l" for="ch" forName="childText_1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</dgm:constrLst>
          </dgm:else>
        </dgm:choose>
      </dgm:if>
      <dgm:if name="Name6" axis="ch" ptType="node" func="cnt" op="equ" val="2">
        <dgm:alg type="composite">
          <dgm:param type="ar" val="0.9804"/>
        </dgm:alg>
        <dgm:choose name="Name7">
          <dgm:if name="Name8" func="var" arg="dir" op="equ" val="norm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parentText_2" refType="primFontSz" refFor="des" refForName="parentText_1" op="equ"/>
              <dgm:constr type="primFontSz" for="des" forName="childText_2" refType="primFontSz" refFor="des" refForName="childText_1" op="equ"/>
              <dgm:constr type="l" for="ch" forName="accentShape_2" refType="w" fact="0.4393"/>
              <dgm:constr type="t" for="ch" forName="accentShape_2" refType="h" fact="0.1192"/>
              <dgm:constr type="w" for="ch" forName="accentShape_2" refType="w" fact="0.4021"/>
              <dgm:constr type="h" for="ch" forName="accentShape_2" refType="h" fact="0.876"/>
              <dgm:constr type="l" for="ch" forName="accentShape_1" refType="w" fact="0"/>
              <dgm:constr type="t" for="ch" forName="accentShape_1" refType="h" fact="0"/>
              <dgm:constr type="w" for="ch" forName="accentShape_1" refType="w" fact="0.4021"/>
              <dgm:constr type="h" for="ch" forName="accentShape_1" refType="h" fact="0.9952"/>
              <dgm:constr type="l" for="ch" forName="parentText_1" refType="w" fact="0.2946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fact="0.78"/>
              <dgm:constr type="l" for="ch" forName="parentText_2" refType="w" fact="0.7339"/>
              <dgm:constr type="t" for="ch" forName="parentText_2" refType="h" fact="0.1192"/>
              <dgm:constr type="w" for="ch" forName="parentText_2" refType="w" refFor="ch" refForName="accentShape_1" fact="0.26"/>
              <dgm:constr type="h" for="ch" forName="parentText_2" refType="h" fact="0.78"/>
              <dgm:constr type="l" for="ch" forName="childText_1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  <dgm:constr type="l" for="ch" forName="childText_2" refType="w" fact="0.4393"/>
              <dgm:constr type="t" for="ch" forName="childText_2" refType="h" fact="0.1192"/>
              <dgm:constr type="w" for="ch" forName="childText_2" refType="w" refFor="ch" refForName="accentShape_2" fact="0.71"/>
              <dgm:constr type="h" for="ch" forName="childText_2" refType="h" fact="0.8808"/>
            </dgm:constrLst>
          </dgm:if>
          <dgm:else name="Name9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parentText_2" refType="primFontSz" refFor="des" refForName="parentText_1" op="equ"/>
              <dgm:constr type="primFontSz" for="des" forName="childText_2" refType="primFontSz" refFor="des" refForName="childText_1" op="equ"/>
              <dgm:constr type="l" for="ch" forName="accentShape_1" refType="w" fact="0.4393"/>
              <dgm:constr type="t" for="ch" forName="accentShape_2" refType="h" fact="0.1192"/>
              <dgm:constr type="w" for="ch" forName="accentShape_2" refType="w" fact="0.4021"/>
              <dgm:constr type="h" for="ch" forName="accentShape_2" refType="h" fact="0.876"/>
              <dgm:constr type="l" for="ch" forName="accentShape_2" refType="w" fact="0"/>
              <dgm:constr type="t" for="ch" forName="accentShape_1" refType="h" fact="0"/>
              <dgm:constr type="w" for="ch" forName="accentShape_1" refType="w" fact="0.4021"/>
              <dgm:constr type="h" for="ch" forName="accentShape_1" refType="h" fact="0.9952"/>
              <dgm:constr type="l" for="ch" forName="parentText_2" refType="w" fact="0.2946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fact="0.78"/>
              <dgm:constr type="l" for="ch" forName="parentText_1" refType="w" fact="0.7339"/>
              <dgm:constr type="t" for="ch" forName="parentText_2" refType="h" fact="0.1192"/>
              <dgm:constr type="w" for="ch" forName="parentText_2" refType="w" refFor="ch" refForName="accentShape_1" fact="0.26"/>
              <dgm:constr type="h" for="ch" forName="parentText_2" refType="h" fact="0.78"/>
              <dgm:constr type="l" for="ch" forName="childText_2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  <dgm:constr type="l" for="ch" forName="childText_1" refType="w" fact="0.4393"/>
              <dgm:constr type="t" for="ch" forName="childText_2" refType="h" fact="0.1192"/>
              <dgm:constr type="w" for="ch" forName="childText_2" refType="w" refFor="ch" refForName="accentShape_2" fact="0.71"/>
              <dgm:constr type="h" for="ch" forName="childText_2" refType="h" fact="0.8808"/>
            </dgm:constrLst>
          </dgm:else>
        </dgm:choose>
      </dgm:if>
      <dgm:if name="Name10" axis="ch" ptType="node" func="cnt" op="equ" val="3">
        <dgm:alg type="composite">
          <dgm:param type="ar" val="1.4097"/>
        </dgm:alg>
        <dgm:choose name="Name11">
          <dgm:if name="Name12" func="var" arg="dir" op="equ" val="norm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l" for="ch" forName="accentShape_1" refType="w" fact="0"/>
              <dgm:constr type="t" for="ch" forName="accentShape_1" refType="h" fact="0"/>
              <dgm:constr type="w" for="ch" forName="accentShape_1" refType="w" fact="0.2796"/>
              <dgm:constr type="h" for="ch" forName="accentShape_1" refType="h" fact="0.9952"/>
              <dgm:constr type="l" for="ch" forName="accentShape_2" refType="w" fact="0.3055"/>
              <dgm:constr type="t" for="ch" forName="accentShape_2" refType="h" fact="0.1192"/>
              <dgm:constr type="w" for="ch" forName="accentShape_2" refType="w" fact="0.2796"/>
              <dgm:constr type="h" for="ch" forName="accentShape_2" refType="h" fact="0.876"/>
              <dgm:constr type="l" for="ch" forName="accentShape_3" refType="w" fact="0.6101"/>
              <dgm:constr type="t" for="ch" forName="accentShape_3" refType="h" fact="0.2457"/>
              <dgm:constr type="w" for="ch" forName="accentShape_3" refType="w" fact="0.2796"/>
              <dgm:constr type="h" for="ch" forName="accentShape_3" refType="h" fact="0.7499"/>
              <dgm:constr type="l" for="ch" forName="parentText_1" refType="w" fact="0.2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2" refType="w" fact="0.5055"/>
              <dgm:constr type="t" for="ch" forName="parentText_2" refType="h" fact="0.1192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3" refType="w" fact="0.8101"/>
              <dgm:constr type="t" for="ch" forName="parentText_3" refType="h" fact="0.2457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childText_1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  <dgm:constr type="l" for="ch" forName="childText_2" refType="w" fact="0.3055"/>
              <dgm:constr type="t" for="ch" forName="childText_2" refType="h" fact="0.1192"/>
              <dgm:constr type="w" for="ch" forName="childText_2" refType="w" refFor="ch" refForName="accentShape_2" fact="0.71"/>
              <dgm:constr type="h" for="ch" forName="childText_2" refType="h" fact="0.8808"/>
              <dgm:constr type="l" for="ch" forName="childText_3" refType="w" fact="0.6101"/>
              <dgm:constr type="t" for="ch" forName="childText_3" refType="h" fact="0.2457"/>
              <dgm:constr type="w" for="ch" forName="childText_3" refType="w" refFor="ch" refForName="accentShape_3" fact="0.71"/>
              <dgm:constr type="h" for="ch" forName="childText_3" refType="h" fact="0.7543"/>
            </dgm:constrLst>
          </dgm:if>
          <dgm:else name="Name13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l" for="ch" forName="accentShape_3" refType="w" fact="0"/>
              <dgm:constr type="t" for="ch" forName="accentShape_1" refType="h" fact="0"/>
              <dgm:constr type="w" for="ch" forName="accentShape_1" refType="w" fact="0.2796"/>
              <dgm:constr type="h" for="ch" forName="accentShape_1" refType="h" fact="0.9952"/>
              <dgm:constr type="l" for="ch" forName="accentShape_2" refType="w" fact="0.3055"/>
              <dgm:constr type="t" for="ch" forName="accentShape_2" refType="h" fact="0.1192"/>
              <dgm:constr type="w" for="ch" forName="accentShape_2" refType="w" fact="0.2796"/>
              <dgm:constr type="h" for="ch" forName="accentShape_2" refType="h" fact="0.876"/>
              <dgm:constr type="l" for="ch" forName="accentShape_1" refType="w" fact="0.6101"/>
              <dgm:constr type="t" for="ch" forName="accentShape_3" refType="h" fact="0.2457"/>
              <dgm:constr type="w" for="ch" forName="accentShape_3" refType="w" fact="0.2796"/>
              <dgm:constr type="h" for="ch" forName="accentShape_3" refType="h" fact="0.7499"/>
              <dgm:constr type="l" for="ch" forName="parentText_3" refType="w" fact="0.2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2" refType="w" fact="0.5055"/>
              <dgm:constr type="t" for="ch" forName="parentText_2" refType="h" fact="0.1192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1" refType="w" fact="0.8101"/>
              <dgm:constr type="t" for="ch" forName="parentText_3" refType="h" fact="0.2457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childText_3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  <dgm:constr type="l" for="ch" forName="childText_2" refType="w" fact="0.3055"/>
              <dgm:constr type="t" for="ch" forName="childText_2" refType="h" fact="0.1192"/>
              <dgm:constr type="w" for="ch" forName="childText_2" refType="w" refFor="ch" refForName="accentShape_2" fact="0.71"/>
              <dgm:constr type="h" for="ch" forName="childText_2" refType="h" fact="0.8808"/>
              <dgm:constr type="l" for="ch" forName="childText_1" refType="w" fact="0.6101"/>
              <dgm:constr type="t" for="ch" forName="childText_3" refType="h" fact="0.2457"/>
              <dgm:constr type="w" for="ch" forName="childText_3" refType="w" refFor="ch" refForName="accentShape_3" fact="0.71"/>
              <dgm:constr type="h" for="ch" forName="childText_3" refType="h" fact="0.7543"/>
            </dgm:constrLst>
          </dgm:else>
        </dgm:choose>
      </dgm:if>
      <dgm:if name="Name14" axis="ch" ptType="node" func="cnt" op="equ" val="4">
        <dgm:alg type="composite">
          <dgm:param type="ar" val="1.8305"/>
        </dgm:alg>
        <dgm:choose name="Name15">
          <dgm:if name="Name16" func="var" arg="dir" op="equ" val="norm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4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4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childText_4" refType="primFontSz" refFor="des" refForName="parentText_3" op="lte"/>
              <dgm:constr type="primFontSz" for="des" forName="childText_1" refType="primFontSz" refFor="des" refForName="parentText_4" op="lte"/>
              <dgm:constr type="primFontSz" for="des" forName="childText_2" refType="primFontSz" refFor="des" refForName="parentText_4" op="lte"/>
              <dgm:constr type="primFontSz" for="des" forName="childText_3" refType="primFontSz" refFor="des" refForName="parentText_4" op="lte"/>
              <dgm:constr type="primFontSz" for="des" forName="childText_4" refType="primFontSz" refFor="des" refForName="parentText_4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parentText_4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primFontSz" for="des" forName="childText_4" refType="primFontSz" refFor="des" refForName="childText_1" op="equ"/>
              <dgm:constr type="l" for="ch" forName="accentShape_1" refType="w" fact="0"/>
              <dgm:constr type="t" for="ch" forName="accentShape_1" refType="h" fact="0"/>
              <dgm:constr type="w" for="ch" forName="accentShape_1" refType="w" fact="0.2153"/>
              <dgm:constr type="h" for="ch" forName="accentShape_1" refType="h" fact="0.9952"/>
              <dgm:constr type="l" for="ch" forName="accentShape_2" refType="w" fact="0.2353"/>
              <dgm:constr type="t" for="ch" forName="accentShape_2" refType="h" fact="0.1192"/>
              <dgm:constr type="w" for="ch" forName="accentShape_2" refType="w" fact="0.2153"/>
              <dgm:constr type="h" for="ch" forName="accentShape_2" refType="h" fact="0.876"/>
              <dgm:constr type="l" for="ch" forName="accentShape_3" refType="w" fact="0.4699"/>
              <dgm:constr type="t" for="ch" forName="accentShape_3" refType="h" fact="0.2457"/>
              <dgm:constr type="w" for="ch" forName="accentShape_3" refType="w" fact="0.2153"/>
              <dgm:constr type="h" for="ch" forName="accentShape_3" refType="h" fact="0.7495"/>
              <dgm:constr type="l" for="ch" forName="accentShape_4" refType="w" fact="0.6997"/>
              <dgm:constr type="t" for="ch" forName="accentShape_4" refType="h" fact="0.3696"/>
              <dgm:constr type="w" for="ch" forName="accentShape_4" refType="w" fact="0.2153"/>
              <dgm:constr type="h" for="ch" forName="accentShape_4" refType="h" fact="0.6256"/>
              <dgm:constr type="l" for="ch" forName="parentText_1" refType="w" fact="0.16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2" refType="w" fact="0.3953"/>
              <dgm:constr type="t" for="ch" forName="parentText_2" refType="h" fact="0.1192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3" refType="w" fact="0.6299"/>
              <dgm:constr type="t" for="ch" forName="parentText_3" refType="h" fact="0.2457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parentText_4" refType="w" fact="0.8597"/>
              <dgm:constr type="t" for="ch" forName="parentText_4" refType="h" fact="0.3696"/>
              <dgm:constr type="w" for="ch" forName="parentText_4" refType="w" refFor="ch" refForName="accentShape_4" fact="0.26"/>
              <dgm:constr type="h" for="ch" forName="parentText_4" refType="h" refFor="ch" refForName="accentShape_4" fact="0.9"/>
              <dgm:constr type="l" for="ch" forName="childText_1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  <dgm:constr type="l" for="ch" forName="childText_2" refType="w" fact="0.2353"/>
              <dgm:constr type="t" for="ch" forName="childText_2" refType="h" fact="0.1192"/>
              <dgm:constr type="w" for="ch" forName="childText_2" refType="w" refFor="ch" refForName="accentShape_2" fact="0.71"/>
              <dgm:constr type="h" for="ch" forName="childText_2" refType="h" fact="0.8808"/>
              <dgm:constr type="l" for="ch" forName="childText_3" refType="w" fact="0.4699"/>
              <dgm:constr type="t" for="ch" forName="childText_3" refType="h" fact="0.2457"/>
              <dgm:constr type="w" for="ch" forName="childText_3" refType="w" refFor="ch" refForName="accentShape_3" fact="0.71"/>
              <dgm:constr type="h" for="ch" forName="childText_3" refType="h" fact="0.7543"/>
              <dgm:constr type="l" for="ch" forName="childText_4" refType="w" fact="0.6997"/>
              <dgm:constr type="t" for="ch" forName="childText_4" refType="h" fact="0.3696"/>
              <dgm:constr type="w" for="ch" forName="childText_4" refType="w" refFor="ch" refForName="accentShape_4" fact="0.71"/>
              <dgm:constr type="h" for="ch" forName="childText_4" refType="h" fact="0.6261"/>
            </dgm:constrLst>
          </dgm:if>
          <dgm:else name="Name17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4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4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childText_4" refType="primFontSz" refFor="des" refForName="parentText_3" op="lte"/>
              <dgm:constr type="primFontSz" for="des" forName="childText_1" refType="primFontSz" refFor="des" refForName="parentText_4" op="lte"/>
              <dgm:constr type="primFontSz" for="des" forName="childText_2" refType="primFontSz" refFor="des" refForName="parentText_4" op="lte"/>
              <dgm:constr type="primFontSz" for="des" forName="childText_3" refType="primFontSz" refFor="des" refForName="parentText_4" op="lte"/>
              <dgm:constr type="primFontSz" for="des" forName="childText_4" refType="primFontSz" refFor="des" refForName="parentText_4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parentText_4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primFontSz" for="des" forName="childText_4" refType="primFontSz" refFor="des" refForName="childText_1" op="equ"/>
              <dgm:constr type="l" for="ch" forName="accentShape_4" refType="w" fact="0"/>
              <dgm:constr type="t" for="ch" forName="accentShape_1" refType="h" fact="0"/>
              <dgm:constr type="w" for="ch" forName="accentShape_1" refType="w" fact="0.2153"/>
              <dgm:constr type="h" for="ch" forName="accentShape_1" refType="h" fact="0.9952"/>
              <dgm:constr type="l" for="ch" forName="accentShape_3" refType="w" fact="0.2353"/>
              <dgm:constr type="t" for="ch" forName="accentShape_2" refType="h" fact="0.1192"/>
              <dgm:constr type="w" for="ch" forName="accentShape_2" refType="w" fact="0.2153"/>
              <dgm:constr type="h" for="ch" forName="accentShape_2" refType="h" fact="0.876"/>
              <dgm:constr type="l" for="ch" forName="accentShape_2" refType="w" fact="0.4699"/>
              <dgm:constr type="t" for="ch" forName="accentShape_3" refType="h" fact="0.2457"/>
              <dgm:constr type="w" for="ch" forName="accentShape_3" refType="w" fact="0.2153"/>
              <dgm:constr type="h" for="ch" forName="accentShape_3" refType="h" fact="0.7495"/>
              <dgm:constr type="l" for="ch" forName="accentShape_1" refType="w" fact="0.6997"/>
              <dgm:constr type="t" for="ch" forName="accentShape_4" refType="h" fact="0.3696"/>
              <dgm:constr type="w" for="ch" forName="accentShape_4" refType="w" fact="0.2153"/>
              <dgm:constr type="h" for="ch" forName="accentShape_4" refType="h" fact="0.6256"/>
              <dgm:constr type="l" for="ch" forName="parentText_4" refType="w" fact="0.16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3" refType="w" fact="0.3953"/>
              <dgm:constr type="t" for="ch" forName="parentText_2" refType="h" fact="0.1192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2" refType="w" fact="0.6299"/>
              <dgm:constr type="t" for="ch" forName="parentText_3" refType="h" fact="0.2457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parentText_1" refType="w" fact="0.8597"/>
              <dgm:constr type="t" for="ch" forName="parentText_4" refType="h" fact="0.3696"/>
              <dgm:constr type="w" for="ch" forName="parentText_4" refType="w" refFor="ch" refForName="accentShape_4" fact="0.26"/>
              <dgm:constr type="h" for="ch" forName="parentText_4" refType="h" refFor="ch" refForName="accentShape_4" fact="0.9"/>
              <dgm:constr type="l" for="ch" forName="childText_4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  <dgm:constr type="l" for="ch" forName="childText_3" refType="w" fact="0.2353"/>
              <dgm:constr type="t" for="ch" forName="childText_2" refType="h" fact="0.1192"/>
              <dgm:constr type="w" for="ch" forName="childText_2" refType="w" refFor="ch" refForName="accentShape_2" fact="0.71"/>
              <dgm:constr type="h" for="ch" forName="childText_2" refType="h" fact="0.8808"/>
              <dgm:constr type="l" for="ch" forName="childText_2" refType="w" fact="0.4699"/>
              <dgm:constr type="t" for="ch" forName="childText_3" refType="h" fact="0.2457"/>
              <dgm:constr type="w" for="ch" forName="childText_3" refType="w" refFor="ch" refForName="accentShape_3" fact="0.71"/>
              <dgm:constr type="h" for="ch" forName="childText_3" refType="h" fact="0.7543"/>
              <dgm:constr type="l" for="ch" forName="childText_1" refType="w" fact="0.6997"/>
              <dgm:constr type="t" for="ch" forName="childText_4" refType="h" fact="0.3696"/>
              <dgm:constr type="w" for="ch" forName="childText_4" refType="w" refFor="ch" refForName="accentShape_4" fact="0.71"/>
              <dgm:constr type="h" for="ch" forName="childText_4" refType="h" fact="0.6261"/>
            </dgm:constrLst>
          </dgm:else>
        </dgm:choose>
      </dgm:if>
      <dgm:if name="Name18" axis="ch" ptType="node" func="cnt" op="equ" val="5">
        <dgm:alg type="composite">
          <dgm:param type="ar" val="2.0125"/>
        </dgm:alg>
        <dgm:choose name="Name19">
          <dgm:if name="Name20" func="var" arg="dir" op="equ" val="norm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4" refType="primFontSz" refFor="des" refForName="parentText_1" op="lte"/>
              <dgm:constr type="primFontSz" for="des" forName="childText_5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4" refType="primFontSz" refFor="des" refForName="parentText_2" op="lte"/>
              <dgm:constr type="primFontSz" for="des" forName="childText_5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childText_4" refType="primFontSz" refFor="des" refForName="parentText_3" op="lte"/>
              <dgm:constr type="primFontSz" for="des" forName="childText_5" refType="primFontSz" refFor="des" refForName="parentText_3" op="lte"/>
              <dgm:constr type="primFontSz" for="des" forName="childText_1" refType="primFontSz" refFor="des" refForName="parentText_4" op="lte"/>
              <dgm:constr type="primFontSz" for="des" forName="childText_2" refType="primFontSz" refFor="des" refForName="parentText_4" op="lte"/>
              <dgm:constr type="primFontSz" for="des" forName="childText_3" refType="primFontSz" refFor="des" refForName="parentText_4" op="lte"/>
              <dgm:constr type="primFontSz" for="des" forName="childText_4" refType="primFontSz" refFor="des" refForName="parentText_4" op="lte"/>
              <dgm:constr type="primFontSz" for="des" forName="childText_5" refType="primFontSz" refFor="des" refForName="parentText_4" op="lte"/>
              <dgm:constr type="primFontSz" for="des" forName="childText_1" refType="primFontSz" refFor="des" refForName="parentText_5" op="lte"/>
              <dgm:constr type="primFontSz" for="des" forName="childText_2" refType="primFontSz" refFor="des" refForName="parentText_5" op="lte"/>
              <dgm:constr type="primFontSz" for="des" forName="childText_3" refType="primFontSz" refFor="des" refForName="parentText_5" op="lte"/>
              <dgm:constr type="primFontSz" for="des" forName="childText_4" refType="primFontSz" refFor="des" refForName="parentText_5" op="lte"/>
              <dgm:constr type="primFontSz" for="des" forName="childText_5" refType="primFontSz" refFor="des" refForName="parentText_5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parentText_4" refType="primFontSz" refFor="des" refForName="parentText_1" op="equ"/>
              <dgm:constr type="primFontSz" for="des" forName="parentText_5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primFontSz" for="des" forName="childText_4" refType="primFontSz" refFor="des" refForName="childText_1" op="equ"/>
              <dgm:constr type="primFontSz" for="des" forName="childText_5" refType="primFontSz" refFor="des" refForName="childText_1" op="equ"/>
              <dgm:constr type="l" for="ch" forName="accentShape_1" refType="w" fact="0"/>
              <dgm:constr type="t" for="ch" forName="accentShape_1" refType="h" fact="0"/>
              <dgm:constr type="w" for="ch" forName="accentShape_1" refType="w" fact="0.1759"/>
              <dgm:constr type="h" for="ch" forName="accentShape_1" refType="h" fact="0.9952"/>
              <dgm:constr type="l" for="ch" forName="accentShape_2" refType="w" fact="0.192"/>
              <dgm:constr type="t" for="ch" forName="accentShape_2" refType="h" fact="0.1196"/>
              <dgm:constr type="w" for="ch" forName="accentShape_2" refType="w" fact="0.1759"/>
              <dgm:constr type="h" for="ch" forName="accentShape_2" refType="h" fact="0.876"/>
              <dgm:constr type="l" for="ch" forName="accentShape_3" refType="w" fact="0.384"/>
              <dgm:constr type="t" for="ch" forName="accentShape_3" refType="h" fact="0.2457"/>
              <dgm:constr type="w" for="ch" forName="accentShape_3" refType="w" fact="0.1759"/>
              <dgm:constr type="h" for="ch" forName="accentShape_3" refType="h" fact="0.7499"/>
              <dgm:constr type="l" for="ch" forName="accentShape_4" refType="w" fact="0.5759"/>
              <dgm:constr type="t" for="ch" forName="accentShape_4" refType="h" fact="0.3739"/>
              <dgm:constr type="w" for="ch" forName="accentShape_4" refType="w" fact="0.1759"/>
              <dgm:constr type="h" for="ch" forName="accentShape_4" refType="h" fact="0.6217"/>
              <dgm:constr type="l" for="ch" forName="accentShape_5" refType="w" fact="0.7679"/>
              <dgm:constr type="t" for="ch" forName="accentShape_5" refType="h" fact="0.5"/>
              <dgm:constr type="w" for="ch" forName="accentShape_5" refType="w" fact="0.1759"/>
              <dgm:constr type="h" for="ch" forName="accentShape_5" refType="h" fact="0.4956"/>
              <dgm:constr type="l" for="ch" forName="parentText_1" refType="w" fact="0.125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2" refType="w" fact="0.317"/>
              <dgm:constr type="t" for="ch" forName="parentText_2" refType="h" fact="0.1196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3" refType="w" fact="0.509"/>
              <dgm:constr type="t" for="ch" forName="parentText_3" refType="h" fact="0.2457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parentText_4" refType="w" fact="0.7009"/>
              <dgm:constr type="t" for="ch" forName="parentText_4" refType="h" fact="0.3739"/>
              <dgm:constr type="w" for="ch" forName="parentText_4" refType="w" refFor="ch" refForName="accentShape_4" fact="0.26"/>
              <dgm:constr type="h" for="ch" forName="parentText_4" refType="h" refFor="ch" refForName="accentShape_4" fact="0.9"/>
              <dgm:constr type="l" for="ch" forName="parentText_5" refType="w" fact="0.8929"/>
              <dgm:constr type="t" for="ch" forName="parentText_5" refType="h" fact="0.5"/>
              <dgm:constr type="w" for="ch" forName="parentText_5" refType="w" refFor="ch" refForName="accentShape_5" fact="0.26"/>
              <dgm:constr type="h" for="ch" forName="parentText_5" refType="h" refFor="ch" refForName="accentShape_5" fact="0.9"/>
              <dgm:constr type="l" for="ch" forName="childText_1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  <dgm:constr type="l" for="ch" forName="childText_2" refType="w" fact="0.192"/>
              <dgm:constr type="t" for="ch" forName="childText_2" refType="h" fact="0.1192"/>
              <dgm:constr type="w" for="ch" forName="childText_2" refType="w" refFor="ch" refForName="accentShape_2" fact="0.71"/>
              <dgm:constr type="h" for="ch" forName="childText_2" refType="h" fact="0.876"/>
              <dgm:constr type="l" for="ch" forName="childText_3" refType="w" fact="0.384"/>
              <dgm:constr type="t" for="ch" forName="childText_3" refType="h" fact="0.2457"/>
              <dgm:constr type="w" for="ch" forName="childText_3" refType="w" refFor="ch" refForName="accentShape_3" fact="0.71"/>
              <dgm:constr type="h" for="ch" forName="childText_3" refType="h" fact="0.7499"/>
              <dgm:constr type="l" for="ch" forName="childText_4" refType="w" fact="0.5759"/>
              <dgm:constr type="t" for="ch" forName="childText_4" refType="h" fact="0.3739"/>
              <dgm:constr type="w" for="ch" forName="childText_4" refType="w" refFor="ch" refForName="accentShape_4" fact="0.71"/>
              <dgm:constr type="h" for="ch" forName="childText_4" refType="h" fact="0.6217"/>
              <dgm:constr type="l" for="ch" forName="childText_5" refType="w" fact="0.7679"/>
              <dgm:constr type="t" for="ch" forName="childText_5" refType="h" fact="0.5001"/>
              <dgm:constr type="w" for="ch" forName="childText_5" refType="w" refFor="ch" refForName="accentShape_5" fact="0.71"/>
              <dgm:constr type="h" for="ch" forName="childText_5" refType="h" fact="0.4956"/>
            </dgm:constrLst>
          </dgm:if>
          <dgm:else name="Name21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4" refType="primFontSz" refFor="des" refForName="parentText_1" op="lte"/>
              <dgm:constr type="primFontSz" for="des" forName="childText_5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4" refType="primFontSz" refFor="des" refForName="parentText_2" op="lte"/>
              <dgm:constr type="primFontSz" for="des" forName="childText_5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childText_4" refType="primFontSz" refFor="des" refForName="parentText_3" op="lte"/>
              <dgm:constr type="primFontSz" for="des" forName="childText_5" refType="primFontSz" refFor="des" refForName="parentText_3" op="lte"/>
              <dgm:constr type="primFontSz" for="des" forName="childText_1" refType="primFontSz" refFor="des" refForName="parentText_4" op="lte"/>
              <dgm:constr type="primFontSz" for="des" forName="childText_2" refType="primFontSz" refFor="des" refForName="parentText_4" op="lte"/>
              <dgm:constr type="primFontSz" for="des" forName="childText_3" refType="primFontSz" refFor="des" refForName="parentText_4" op="lte"/>
              <dgm:constr type="primFontSz" for="des" forName="childText_4" refType="primFontSz" refFor="des" refForName="parentText_4" op="lte"/>
              <dgm:constr type="primFontSz" for="des" forName="childText_5" refType="primFontSz" refFor="des" refForName="parentText_4" op="lte"/>
              <dgm:constr type="primFontSz" for="des" forName="childText_1" refType="primFontSz" refFor="des" refForName="parentText_5" op="lte"/>
              <dgm:constr type="primFontSz" for="des" forName="childText_2" refType="primFontSz" refFor="des" refForName="parentText_5" op="lte"/>
              <dgm:constr type="primFontSz" for="des" forName="childText_3" refType="primFontSz" refFor="des" refForName="parentText_5" op="lte"/>
              <dgm:constr type="primFontSz" for="des" forName="childText_4" refType="primFontSz" refFor="des" refForName="parentText_5" op="lte"/>
              <dgm:constr type="primFontSz" for="des" forName="childText_5" refType="primFontSz" refFor="des" refForName="parentText_5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parentText_4" refType="primFontSz" refFor="des" refForName="parentText_1" op="equ"/>
              <dgm:constr type="primFontSz" for="des" forName="parentText_5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primFontSz" for="des" forName="childText_4" refType="primFontSz" refFor="des" refForName="childText_1" op="equ"/>
              <dgm:constr type="primFontSz" for="des" forName="childText_5" refType="primFontSz" refFor="des" refForName="childText_1" op="equ"/>
              <dgm:constr type="l" for="ch" forName="accentShape_5" refType="w" fact="0"/>
              <dgm:constr type="t" for="ch" forName="accentShape_1" refType="h" fact="0"/>
              <dgm:constr type="w" for="ch" forName="accentShape_1" refType="w" fact="0.1759"/>
              <dgm:constr type="h" for="ch" forName="accentShape_1" refType="h" fact="0.9952"/>
              <dgm:constr type="l" for="ch" forName="accentShape_4" refType="w" fact="0.192"/>
              <dgm:constr type="t" for="ch" forName="accentShape_2" refType="h" fact="0.1196"/>
              <dgm:constr type="w" for="ch" forName="accentShape_2" refType="w" fact="0.1759"/>
              <dgm:constr type="h" for="ch" forName="accentShape_2" refType="h" fact="0.876"/>
              <dgm:constr type="l" for="ch" forName="accentShape_3" refType="w" fact="0.384"/>
              <dgm:constr type="t" for="ch" forName="accentShape_3" refType="h" fact="0.2457"/>
              <dgm:constr type="w" for="ch" forName="accentShape_3" refType="w" fact="0.1759"/>
              <dgm:constr type="h" for="ch" forName="accentShape_3" refType="h" fact="0.7499"/>
              <dgm:constr type="l" for="ch" forName="accentShape_2" refType="w" fact="0.5759"/>
              <dgm:constr type="t" for="ch" forName="accentShape_4" refType="h" fact="0.3739"/>
              <dgm:constr type="w" for="ch" forName="accentShape_4" refType="w" fact="0.1759"/>
              <dgm:constr type="h" for="ch" forName="accentShape_4" refType="h" fact="0.6217"/>
              <dgm:constr type="l" for="ch" forName="accentShape_1" refType="w" fact="0.7679"/>
              <dgm:constr type="t" for="ch" forName="accentShape_5" refType="h" fact="0.5"/>
              <dgm:constr type="w" for="ch" forName="accentShape_5" refType="w" fact="0.1759"/>
              <dgm:constr type="h" for="ch" forName="accentShape_5" refType="h" fact="0.4956"/>
              <dgm:constr type="l" for="ch" forName="parentText_5" refType="w" fact="0.125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4" refType="w" fact="0.317"/>
              <dgm:constr type="t" for="ch" forName="parentText_2" refType="h" fact="0.1196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3" refType="w" fact="0.509"/>
              <dgm:constr type="t" for="ch" forName="parentText_3" refType="h" fact="0.2457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parentText_2" refType="w" fact="0.7009"/>
              <dgm:constr type="t" for="ch" forName="parentText_4" refType="h" fact="0.3739"/>
              <dgm:constr type="w" for="ch" forName="parentText_4" refType="w" refFor="ch" refForName="accentShape_4" fact="0.26"/>
              <dgm:constr type="h" for="ch" forName="parentText_4" refType="h" refFor="ch" refForName="accentShape_4" fact="0.9"/>
              <dgm:constr type="l" for="ch" forName="parentText_1" refType="w" fact="0.8929"/>
              <dgm:constr type="t" for="ch" forName="parentText_5" refType="h" fact="0.5"/>
              <dgm:constr type="w" for="ch" forName="parentText_5" refType="w" refFor="ch" refForName="accentShape_5" fact="0.26"/>
              <dgm:constr type="h" for="ch" forName="parentText_5" refType="h" refFor="ch" refForName="accentShape_5" fact="0.9"/>
              <dgm:constr type="l" for="ch" forName="childText_5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  <dgm:constr type="l" for="ch" forName="childText_4" refType="w" fact="0.192"/>
              <dgm:constr type="t" for="ch" forName="childText_2" refType="h" fact="0.1192"/>
              <dgm:constr type="w" for="ch" forName="childText_2" refType="w" refFor="ch" refForName="accentShape_2" fact="0.71"/>
              <dgm:constr type="h" for="ch" forName="childText_2" refType="h" fact="0.876"/>
              <dgm:constr type="l" for="ch" forName="childText_3" refType="w" fact="0.384"/>
              <dgm:constr type="t" for="ch" forName="childText_3" refType="h" fact="0.2457"/>
              <dgm:constr type="w" for="ch" forName="childText_3" refType="w" refFor="ch" refForName="accentShape_3" fact="0.71"/>
              <dgm:constr type="h" for="ch" forName="childText_3" refType="h" fact="0.7499"/>
              <dgm:constr type="l" for="ch" forName="childText_2" refType="w" fact="0.5759"/>
              <dgm:constr type="t" for="ch" forName="childText_4" refType="h" fact="0.3739"/>
              <dgm:constr type="w" for="ch" forName="childText_4" refType="w" refFor="ch" refForName="accentShape_4" fact="0.71"/>
              <dgm:constr type="h" for="ch" forName="childText_4" refType="h" fact="0.6261"/>
              <dgm:constr type="l" for="ch" forName="childText_1" refType="w" fact="0.7679"/>
              <dgm:constr type="t" for="ch" forName="childText_5" refType="h" fact="0.5001"/>
              <dgm:constr type="w" for="ch" forName="childText_5" refType="w" refFor="ch" refForName="accentShape_5" fact="0.71"/>
              <dgm:constr type="h" for="ch" forName="childText_5" refType="h" fact="0.4999"/>
            </dgm:constrLst>
          </dgm:else>
        </dgm:choose>
      </dgm:if>
      <dgm:if name="Name22" axis="ch" ptType="node" func="cnt" op="equ" val="6">
        <dgm:alg type="composite">
          <dgm:param type="ar" val="2.4006"/>
        </dgm:alg>
        <dgm:shape xmlns:r="http://schemas.openxmlformats.org/officeDocument/2006/relationships" r:blip="">
          <dgm:adjLst/>
        </dgm:shape>
        <dgm:choose name="Name23">
          <dgm:if name="Name24" func="var" arg="dir" op="equ" val="norm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4" refType="primFontSz" refFor="des" refForName="parentText_1" op="lte"/>
              <dgm:constr type="primFontSz" for="des" forName="childText_5" refType="primFontSz" refFor="des" refForName="parentText_1" op="lte"/>
              <dgm:constr type="primFontSz" for="des" forName="childText_6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4" refType="primFontSz" refFor="des" refForName="parentText_2" op="lte"/>
              <dgm:constr type="primFontSz" for="des" forName="childText_5" refType="primFontSz" refFor="des" refForName="parentText_2" op="lte"/>
              <dgm:constr type="primFontSz" for="des" forName="childText_6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childText_4" refType="primFontSz" refFor="des" refForName="parentText_3" op="lte"/>
              <dgm:constr type="primFontSz" for="des" forName="childText_5" refType="primFontSz" refFor="des" refForName="parentText_3" op="lte"/>
              <dgm:constr type="primFontSz" for="des" forName="childText_6" refType="primFontSz" refFor="des" refForName="parentText_3" op="lte"/>
              <dgm:constr type="primFontSz" for="des" forName="childText_1" refType="primFontSz" refFor="des" refForName="parentText_4" op="lte"/>
              <dgm:constr type="primFontSz" for="des" forName="childText_2" refType="primFontSz" refFor="des" refForName="parentText_4" op="lte"/>
              <dgm:constr type="primFontSz" for="des" forName="childText_3" refType="primFontSz" refFor="des" refForName="parentText_4" op="lte"/>
              <dgm:constr type="primFontSz" for="des" forName="childText_4" refType="primFontSz" refFor="des" refForName="parentText_4" op="lte"/>
              <dgm:constr type="primFontSz" for="des" forName="childText_5" refType="primFontSz" refFor="des" refForName="parentText_4" op="lte"/>
              <dgm:constr type="primFontSz" for="des" forName="childText_6" refType="primFontSz" refFor="des" refForName="parentText_4" op="lte"/>
              <dgm:constr type="primFontSz" for="des" forName="childText_1" refType="primFontSz" refFor="des" refForName="parentText_5" op="lte"/>
              <dgm:constr type="primFontSz" for="des" forName="childText_2" refType="primFontSz" refFor="des" refForName="parentText_5" op="lte"/>
              <dgm:constr type="primFontSz" for="des" forName="childText_3" refType="primFontSz" refFor="des" refForName="parentText_5" op="lte"/>
              <dgm:constr type="primFontSz" for="des" forName="childText_4" refType="primFontSz" refFor="des" refForName="parentText_5" op="lte"/>
              <dgm:constr type="primFontSz" for="des" forName="childText_5" refType="primFontSz" refFor="des" refForName="parentText_5" op="lte"/>
              <dgm:constr type="primFontSz" for="des" forName="childText_6" refType="primFontSz" refFor="des" refForName="parentText_5" op="lte"/>
              <dgm:constr type="primFontSz" for="des" forName="childText_1" refType="primFontSz" refFor="des" refForName="parentText_6" op="lte"/>
              <dgm:constr type="primFontSz" for="des" forName="childText_2" refType="primFontSz" refFor="des" refForName="parentText_6" op="lte"/>
              <dgm:constr type="primFontSz" for="des" forName="childText_3" refType="primFontSz" refFor="des" refForName="parentText_6" op="lte"/>
              <dgm:constr type="primFontSz" for="des" forName="childText_4" refType="primFontSz" refFor="des" refForName="parentText_6" op="lte"/>
              <dgm:constr type="primFontSz" for="des" forName="childText_5" refType="primFontSz" refFor="des" refForName="parentText_6" op="lte"/>
              <dgm:constr type="primFontSz" for="des" forName="childText_6" refType="primFontSz" refFor="des" refForName="parentText_6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parentText_4" refType="primFontSz" refFor="des" refForName="parentText_1" op="equ"/>
              <dgm:constr type="primFontSz" for="des" forName="parentText_5" refType="primFontSz" refFor="des" refForName="parentText_1" op="equ"/>
              <dgm:constr type="primFontSz" for="des" forName="parentText_6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primFontSz" for="des" forName="childText_4" refType="primFontSz" refFor="des" refForName="childText_1" op="equ"/>
              <dgm:constr type="primFontSz" for="des" forName="childText_5" refType="primFontSz" refFor="des" refForName="childText_1" op="equ"/>
              <dgm:constr type="primFontSz" for="des" forName="childText_6" refType="primFontSz" refFor="des" refForName="childText_1" op="equ"/>
              <dgm:constr type="l" for="ch" forName="accentShape_1" refType="w" fact="0"/>
              <dgm:constr type="t" for="ch" forName="accentShape_1" refType="h" fact="0"/>
              <dgm:constr type="w" for="ch" forName="accentShape_1" refType="w" fact="0.1473"/>
              <dgm:constr type="h" for="ch" forName="accentShape_1" refType="h"/>
              <dgm:constr type="l" for="ch" forName="accentShape_2" refType="w" fact="0.1608"/>
              <dgm:constr type="t" for="ch" forName="accentShape_2" refType="h" fact="0.1"/>
              <dgm:constr type="w" for="ch" forName="accentShape_2" refType="w" fact="0.1473"/>
              <dgm:constr type="h" for="ch" forName="accentShape_2" refType="h" fact="0.9"/>
              <dgm:constr type="l" for="ch" forName="accentShape_3" refType="w" fact="0.3216"/>
              <dgm:constr type="t" for="ch" forName="accentShape_3" refType="h" fact="0.2"/>
              <dgm:constr type="w" for="ch" forName="accentShape_3" refType="w" fact="0.1473"/>
              <dgm:constr type="h" for="ch" forName="accentShape_3" refType="h" fact="0.8"/>
              <dgm:constr type="l" for="ch" forName="accentShape_4" refType="w" fact="0.4824"/>
              <dgm:constr type="t" for="ch" forName="accentShape_4" refType="h" fact="0.3"/>
              <dgm:constr type="w" for="ch" forName="accentShape_4" refType="w" fact="0.1473"/>
              <dgm:constr type="h" for="ch" forName="accentShape_4" refType="h" fact="0.7"/>
              <dgm:constr type="l" for="ch" forName="accentShape_5" refType="w" fact="0.6432"/>
              <dgm:constr type="t" for="ch" forName="accentShape_5" refType="h" fact="0.4"/>
              <dgm:constr type="w" for="ch" forName="accentShape_5" refType="w" fact="0.1473"/>
              <dgm:constr type="h" for="ch" forName="accentShape_5" refType="h" fact="0.6"/>
              <dgm:constr type="l" for="ch" forName="accentShape_6" refType="w" fact="0.8056"/>
              <dgm:constr type="t" for="ch" forName="accentShape_6" refType="h" fact="0.5"/>
              <dgm:constr type="w" for="ch" forName="accentShape_6" refType="w" fact="0.1473"/>
              <dgm:constr type="h" for="ch" forName="accentShape_6" refType="h" fact="0.5"/>
              <dgm:constr type="l" for="ch" forName="childText_1" refType="w" fact="0"/>
              <dgm:constr type="t" for="ch" forName="childText_1" refType="h" fact="0"/>
              <dgm:constr type="w" for="ch" forName="childText_1" refType="w" refFor="ch" refForName="accentShape_1" fact="0.7"/>
              <dgm:constr type="h" for="ch" forName="childText_1" refType="h" refFor="ch" refForName="accentShape_1"/>
              <dgm:constr type="l" for="ch" forName="childText_2" refType="w" fact="0.1608"/>
              <dgm:constr type="t" for="ch" forName="childText_2" refType="h" fact="0.1"/>
              <dgm:constr type="w" for="ch" forName="childText_2" refType="w" refFor="ch" refForName="accentShape_2" fact="0.7"/>
              <dgm:constr type="h" for="ch" forName="childText_2" refType="h" refFor="ch" refForName="accentShape_2"/>
              <dgm:constr type="l" for="ch" forName="childText_3" refType="w" fact="0.3216"/>
              <dgm:constr type="t" for="ch" forName="childText_3" refType="h" fact="0.2"/>
              <dgm:constr type="w" for="ch" forName="childText_3" refType="w" refFor="ch" refForName="accentShape_3" fact="0.7"/>
              <dgm:constr type="h" for="ch" forName="childText_3" refType="h" refFor="ch" refForName="accentShape_3"/>
              <dgm:constr type="l" for="ch" forName="childText_4" refType="w" fact="0.4824"/>
              <dgm:constr type="t" for="ch" forName="childText_4" refType="h" fact="0.3"/>
              <dgm:constr type="w" for="ch" forName="childText_4" refType="w" refFor="ch" refForName="accentShape_4" fact="0.7"/>
              <dgm:constr type="h" for="ch" forName="childText_4" refType="h" refFor="ch" refForName="accentShape_4"/>
              <dgm:constr type="l" for="ch" forName="childText_5" refType="w" fact="0.6432"/>
              <dgm:constr type="t" for="ch" forName="childText_5" refType="h" fact="0.4"/>
              <dgm:constr type="w" for="ch" forName="childText_5" refType="w" refFor="ch" refForName="accentShape_5" fact="0.7"/>
              <dgm:constr type="h" for="ch" forName="childText_5" refType="h" refFor="ch" refForName="accentShape_5"/>
              <dgm:constr type="l" for="ch" forName="childText_6" refType="w" fact="0.8056"/>
              <dgm:constr type="t" for="ch" forName="childText_6" refType="h" fact="0.5"/>
              <dgm:constr type="w" for="ch" forName="childText_6" refType="w" refFor="ch" refForName="accentShape_6" fact="0.7"/>
              <dgm:constr type="h" for="ch" forName="childText_6" refType="h" refFor="ch" refForName="accentShape_6"/>
              <dgm:constr type="l" for="ch" forName="parentText_1" refType="w" fact="0.1045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2" refType="w" fact="0.2653"/>
              <dgm:constr type="t" for="ch" forName="parentText_2" refType="h" fact="0.1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3" refType="w" fact="0.4261"/>
              <dgm:constr type="t" for="ch" forName="parentText_3" refType="h" fact="0.2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parentText_4" refType="w" fact="0.5869"/>
              <dgm:constr type="t" for="ch" forName="parentText_4" refType="h" fact="0.3"/>
              <dgm:constr type="w" for="ch" forName="parentText_4" refType="w" refFor="ch" refForName="accentShape_4" fact="0.26"/>
              <dgm:constr type="h" for="ch" forName="parentText_4" refType="h" refFor="ch" refForName="accentShape_4" fact="0.9"/>
              <dgm:constr type="l" for="ch" forName="parentText_5" refType="w" fact="0.7477"/>
              <dgm:constr type="t" for="ch" forName="parentText_5" refType="h" fact="0.4"/>
              <dgm:constr type="w" for="ch" forName="parentText_5" refType="w" refFor="ch" refForName="accentShape_5" fact="0.26"/>
              <dgm:constr type="h" for="ch" forName="parentText_5" refType="h" refFor="ch" refForName="accentShape_5" fact="0.9"/>
              <dgm:constr type="l" for="ch" forName="parentText_6" refType="w" fact="0.9101"/>
              <dgm:constr type="t" for="ch" forName="parentText_6" refType="h" fact="0.5"/>
              <dgm:constr type="w" for="ch" forName="parentText_6" refType="w" refFor="ch" refForName="accentShape_6" fact="0.26"/>
              <dgm:constr type="h" for="ch" forName="parentText_6" refType="h" refFor="ch" refForName="accentShape_6" fact="0.9"/>
            </dgm:constrLst>
          </dgm:if>
          <dgm:else name="Name25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4" refType="primFontSz" refFor="des" refForName="parentText_1" op="lte"/>
              <dgm:constr type="primFontSz" for="des" forName="childText_5" refType="primFontSz" refFor="des" refForName="parentText_1" op="lte"/>
              <dgm:constr type="primFontSz" for="des" forName="childText_6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4" refType="primFontSz" refFor="des" refForName="parentText_2" op="lte"/>
              <dgm:constr type="primFontSz" for="des" forName="childText_5" refType="primFontSz" refFor="des" refForName="parentText_2" op="lte"/>
              <dgm:constr type="primFontSz" for="des" forName="childText_6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childText_4" refType="primFontSz" refFor="des" refForName="parentText_3" op="lte"/>
              <dgm:constr type="primFontSz" for="des" forName="childText_5" refType="primFontSz" refFor="des" refForName="parentText_3" op="lte"/>
              <dgm:constr type="primFontSz" for="des" forName="childText_6" refType="primFontSz" refFor="des" refForName="parentText_3" op="lte"/>
              <dgm:constr type="primFontSz" for="des" forName="childText_1" refType="primFontSz" refFor="des" refForName="parentText_4" op="lte"/>
              <dgm:constr type="primFontSz" for="des" forName="childText_2" refType="primFontSz" refFor="des" refForName="parentText_4" op="lte"/>
              <dgm:constr type="primFontSz" for="des" forName="childText_3" refType="primFontSz" refFor="des" refForName="parentText_4" op="lte"/>
              <dgm:constr type="primFontSz" for="des" forName="childText_4" refType="primFontSz" refFor="des" refForName="parentText_4" op="lte"/>
              <dgm:constr type="primFontSz" for="des" forName="childText_5" refType="primFontSz" refFor="des" refForName="parentText_4" op="lte"/>
              <dgm:constr type="primFontSz" for="des" forName="childText_6" refType="primFontSz" refFor="des" refForName="parentText_4" op="lte"/>
              <dgm:constr type="primFontSz" for="des" forName="childText_1" refType="primFontSz" refFor="des" refForName="parentText_5" op="lte"/>
              <dgm:constr type="primFontSz" for="des" forName="childText_2" refType="primFontSz" refFor="des" refForName="parentText_5" op="lte"/>
              <dgm:constr type="primFontSz" for="des" forName="childText_3" refType="primFontSz" refFor="des" refForName="parentText_5" op="lte"/>
              <dgm:constr type="primFontSz" for="des" forName="childText_4" refType="primFontSz" refFor="des" refForName="parentText_5" op="lte"/>
              <dgm:constr type="primFontSz" for="des" forName="childText_5" refType="primFontSz" refFor="des" refForName="parentText_5" op="lte"/>
              <dgm:constr type="primFontSz" for="des" forName="childText_6" refType="primFontSz" refFor="des" refForName="parentText_5" op="lte"/>
              <dgm:constr type="primFontSz" for="des" forName="childText_1" refType="primFontSz" refFor="des" refForName="parentText_6" op="lte"/>
              <dgm:constr type="primFontSz" for="des" forName="childText_2" refType="primFontSz" refFor="des" refForName="parentText_6" op="lte"/>
              <dgm:constr type="primFontSz" for="des" forName="childText_3" refType="primFontSz" refFor="des" refForName="parentText_6" op="lte"/>
              <dgm:constr type="primFontSz" for="des" forName="childText_4" refType="primFontSz" refFor="des" refForName="parentText_6" op="lte"/>
              <dgm:constr type="primFontSz" for="des" forName="childText_5" refType="primFontSz" refFor="des" refForName="parentText_6" op="lte"/>
              <dgm:constr type="primFontSz" for="des" forName="childText_6" refType="primFontSz" refFor="des" refForName="parentText_6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parentText_4" refType="primFontSz" refFor="des" refForName="parentText_1" op="equ"/>
              <dgm:constr type="primFontSz" for="des" forName="parentText_5" refType="primFontSz" refFor="des" refForName="parentText_1" op="equ"/>
              <dgm:constr type="primFontSz" for="des" forName="parentText_6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primFontSz" for="des" forName="childText_4" refType="primFontSz" refFor="des" refForName="childText_1" op="equ"/>
              <dgm:constr type="primFontSz" for="des" forName="childText_5" refType="primFontSz" refFor="des" refForName="childText_1" op="equ"/>
              <dgm:constr type="primFontSz" for="des" forName="childText_6" refType="primFontSz" refFor="des" refForName="childText_1" op="equ"/>
              <dgm:constr type="l" for="ch" forName="accentShape_6" refType="w" fact="0"/>
              <dgm:constr type="t" for="ch" forName="accentShape_1" refType="h" fact="0"/>
              <dgm:constr type="w" for="ch" forName="accentShape_1" refType="w" fact="0.1473"/>
              <dgm:constr type="h" for="ch" forName="accentShape_1" refType="h"/>
              <dgm:constr type="l" for="ch" forName="accentShape_5" refType="w" fact="0.1608"/>
              <dgm:constr type="t" for="ch" forName="accentShape_2" refType="h" fact="0.1"/>
              <dgm:constr type="w" for="ch" forName="accentShape_2" refType="w" fact="0.1473"/>
              <dgm:constr type="h" for="ch" forName="accentShape_2" refType="h" fact="0.9"/>
              <dgm:constr type="l" for="ch" forName="accentShape_4" refType="w" fact="0.3216"/>
              <dgm:constr type="t" for="ch" forName="accentShape_3" refType="h" fact="0.2"/>
              <dgm:constr type="w" for="ch" forName="accentShape_3" refType="w" fact="0.1473"/>
              <dgm:constr type="h" for="ch" forName="accentShape_3" refType="h" fact="0.8"/>
              <dgm:constr type="l" for="ch" forName="accentShape_3" refType="w" fact="0.4824"/>
              <dgm:constr type="t" for="ch" forName="accentShape_4" refType="h" fact="0.3"/>
              <dgm:constr type="w" for="ch" forName="accentShape_4" refType="w" fact="0.1473"/>
              <dgm:constr type="h" for="ch" forName="accentShape_4" refType="h" fact="0.7"/>
              <dgm:constr type="l" for="ch" forName="accentShape_2" refType="w" fact="0.6432"/>
              <dgm:constr type="t" for="ch" forName="accentShape_5" refType="h" fact="0.4"/>
              <dgm:constr type="w" for="ch" forName="accentShape_5" refType="w" fact="0.1473"/>
              <dgm:constr type="h" for="ch" forName="accentShape_5" refType="h" fact="0.6"/>
              <dgm:constr type="l" for="ch" forName="accentShape_1" refType="w" fact="0.8056"/>
              <dgm:constr type="t" for="ch" forName="accentShape_6" refType="h" fact="0.5"/>
              <dgm:constr type="w" for="ch" forName="accentShape_6" refType="w" fact="0.1473"/>
              <dgm:constr type="h" for="ch" forName="accentShape_6" refType="h" fact="0.5"/>
              <dgm:constr type="l" for="ch" forName="childText_6" refType="w" fact="0"/>
              <dgm:constr type="t" for="ch" forName="childText_1" refType="h" fact="0"/>
              <dgm:constr type="w" for="ch" forName="childText_1" refType="w" refFor="ch" refForName="accentShape_1" fact="0.7"/>
              <dgm:constr type="h" for="ch" forName="childText_1" refType="h" refFor="ch" refForName="accentShape_1"/>
              <dgm:constr type="l" for="ch" forName="childText_5" refType="w" fact="0.1608"/>
              <dgm:constr type="t" for="ch" forName="childText_2" refType="h" fact="0.1"/>
              <dgm:constr type="w" for="ch" forName="childText_2" refType="w" refFor="ch" refForName="accentShape_2" fact="0.7"/>
              <dgm:constr type="h" for="ch" forName="childText_2" refType="h" refFor="ch" refForName="accentShape_2"/>
              <dgm:constr type="l" for="ch" forName="childText_4" refType="w" fact="0.3216"/>
              <dgm:constr type="t" for="ch" forName="childText_3" refType="h" fact="0.2"/>
              <dgm:constr type="w" for="ch" forName="childText_3" refType="w" refFor="ch" refForName="accentShape_3" fact="0.7"/>
              <dgm:constr type="h" for="ch" forName="childText_3" refType="h" refFor="ch" refForName="accentShape_3"/>
              <dgm:constr type="l" for="ch" forName="childText_3" refType="w" fact="0.4824"/>
              <dgm:constr type="t" for="ch" forName="childText_4" refType="h" fact="0.3"/>
              <dgm:constr type="w" for="ch" forName="childText_4" refType="w" refFor="ch" refForName="accentShape_4" fact="0.7"/>
              <dgm:constr type="h" for="ch" forName="childText_4" refType="h" refFor="ch" refForName="accentShape_4"/>
              <dgm:constr type="l" for="ch" forName="childText_2" refType="w" fact="0.6432"/>
              <dgm:constr type="t" for="ch" forName="childText_5" refType="h" fact="0.4"/>
              <dgm:constr type="w" for="ch" forName="childText_5" refType="w" refFor="ch" refForName="accentShape_5" fact="0.7"/>
              <dgm:constr type="h" for="ch" forName="childText_5" refType="h" refFor="ch" refForName="accentShape_5"/>
              <dgm:constr type="l" for="ch" forName="childText_1" refType="w" fact="0.8056"/>
              <dgm:constr type="t" for="ch" forName="childText_6" refType="h" fact="0.5"/>
              <dgm:constr type="w" for="ch" forName="childText_6" refType="w" refFor="ch" refForName="accentShape_6" fact="0.7"/>
              <dgm:constr type="h" for="ch" forName="childText_6" refType="h" refFor="ch" refForName="accentShape_6"/>
              <dgm:constr type="l" for="ch" forName="parentText_6" refType="w" fact="0.1045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5" refType="w" fact="0.2653"/>
              <dgm:constr type="t" for="ch" forName="parentText_2" refType="h" fact="0.1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4" refType="w" fact="0.4261"/>
              <dgm:constr type="t" for="ch" forName="parentText_3" refType="h" fact="0.2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parentText_3" refType="w" fact="0.5869"/>
              <dgm:constr type="t" for="ch" forName="parentText_4" refType="h" fact="0.3"/>
              <dgm:constr type="w" for="ch" forName="parentText_4" refType="w" refFor="ch" refForName="accentShape_4" fact="0.26"/>
              <dgm:constr type="h" for="ch" forName="parentText_4" refType="h" refFor="ch" refForName="accentShape_4" fact="0.9"/>
              <dgm:constr type="l" for="ch" forName="parentText_2" refType="w" fact="0.7477"/>
              <dgm:constr type="t" for="ch" forName="parentText_5" refType="h" fact="0.4"/>
              <dgm:constr type="w" for="ch" forName="parentText_5" refType="w" refFor="ch" refForName="accentShape_5" fact="0.26"/>
              <dgm:constr type="h" for="ch" forName="parentText_5" refType="h" refFor="ch" refForName="accentShape_5" fact="0.9"/>
              <dgm:constr type="l" for="ch" forName="parentText_1" refType="w" fact="0.9101"/>
              <dgm:constr type="t" for="ch" forName="parentText_6" refType="h" fact="0.5"/>
              <dgm:constr type="w" for="ch" forName="parentText_6" refType="w" refFor="ch" refForName="accentShape_6" fact="0.26"/>
              <dgm:constr type="h" for="ch" forName="parentText_6" refType="h" refFor="ch" refForName="accentShape_6" fact="0.9"/>
            </dgm:constrLst>
          </dgm:else>
        </dgm:choose>
      </dgm:if>
      <dgm:else name="Name26">
        <dgm:alg type="composite">
          <dgm:param type="ar" val="2.7874"/>
        </dgm:alg>
        <dgm:shape xmlns:r="http://schemas.openxmlformats.org/officeDocument/2006/relationships" r:blip="">
          <dgm:adjLst/>
        </dgm:shape>
        <dgm:choose name="Name27">
          <dgm:if name="Name28" func="var" arg="dir" op="equ" val="norm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4" refType="primFontSz" refFor="des" refForName="parentText_1" op="lte"/>
              <dgm:constr type="primFontSz" for="des" forName="childText_5" refType="primFontSz" refFor="des" refForName="parentText_1" op="lte"/>
              <dgm:constr type="primFontSz" for="des" forName="childText_6" refType="primFontSz" refFor="des" refForName="parentText_1" op="lte"/>
              <dgm:constr type="primFontSz" for="des" forName="childText_7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4" refType="primFontSz" refFor="des" refForName="parentText_2" op="lte"/>
              <dgm:constr type="primFontSz" for="des" forName="childText_5" refType="primFontSz" refFor="des" refForName="parentText_2" op="lte"/>
              <dgm:constr type="primFontSz" for="des" forName="childText_6" refType="primFontSz" refFor="des" refForName="parentText_2" op="lte"/>
              <dgm:constr type="primFontSz" for="des" forName="childText_7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childText_4" refType="primFontSz" refFor="des" refForName="parentText_3" op="lte"/>
              <dgm:constr type="primFontSz" for="des" forName="childText_5" refType="primFontSz" refFor="des" refForName="parentText_3" op="lte"/>
              <dgm:constr type="primFontSz" for="des" forName="childText_6" refType="primFontSz" refFor="des" refForName="parentText_3" op="lte"/>
              <dgm:constr type="primFontSz" for="des" forName="childText_7" refType="primFontSz" refFor="des" refForName="parentText_3" op="lte"/>
              <dgm:constr type="primFontSz" for="des" forName="childText_1" refType="primFontSz" refFor="des" refForName="parentText_4" op="lte"/>
              <dgm:constr type="primFontSz" for="des" forName="childText_2" refType="primFontSz" refFor="des" refForName="parentText_4" op="lte"/>
              <dgm:constr type="primFontSz" for="des" forName="childText_3" refType="primFontSz" refFor="des" refForName="parentText_4" op="lte"/>
              <dgm:constr type="primFontSz" for="des" forName="childText_4" refType="primFontSz" refFor="des" refForName="parentText_4" op="lte"/>
              <dgm:constr type="primFontSz" for="des" forName="childText_5" refType="primFontSz" refFor="des" refForName="parentText_4" op="lte"/>
              <dgm:constr type="primFontSz" for="des" forName="childText_6" refType="primFontSz" refFor="des" refForName="parentText_4" op="lte"/>
              <dgm:constr type="primFontSz" for="des" forName="childText_7" refType="primFontSz" refFor="des" refForName="parentText_4" op="lte"/>
              <dgm:constr type="primFontSz" for="des" forName="childText_1" refType="primFontSz" refFor="des" refForName="parentText_5" op="lte"/>
              <dgm:constr type="primFontSz" for="des" forName="childText_2" refType="primFontSz" refFor="des" refForName="parentText_5" op="lte"/>
              <dgm:constr type="primFontSz" for="des" forName="childText_3" refType="primFontSz" refFor="des" refForName="parentText_5" op="lte"/>
              <dgm:constr type="primFontSz" for="des" forName="childText_4" refType="primFontSz" refFor="des" refForName="parentText_5" op="lte"/>
              <dgm:constr type="primFontSz" for="des" forName="childText_5" refType="primFontSz" refFor="des" refForName="parentText_5" op="lte"/>
              <dgm:constr type="primFontSz" for="des" forName="childText_6" refType="primFontSz" refFor="des" refForName="parentText_5" op="lte"/>
              <dgm:constr type="primFontSz" for="des" forName="childText_7" refType="primFontSz" refFor="des" refForName="parentText_5" op="lte"/>
              <dgm:constr type="primFontSz" for="des" forName="childText_1" refType="primFontSz" refFor="des" refForName="parentText_6" op="lte"/>
              <dgm:constr type="primFontSz" for="des" forName="childText_2" refType="primFontSz" refFor="des" refForName="parentText_6" op="lte"/>
              <dgm:constr type="primFontSz" for="des" forName="childText_3" refType="primFontSz" refFor="des" refForName="parentText_6" op="lte"/>
              <dgm:constr type="primFontSz" for="des" forName="childText_4" refType="primFontSz" refFor="des" refForName="parentText_6" op="lte"/>
              <dgm:constr type="primFontSz" for="des" forName="childText_5" refType="primFontSz" refFor="des" refForName="parentText_6" op="lte"/>
              <dgm:constr type="primFontSz" for="des" forName="childText_6" refType="primFontSz" refFor="des" refForName="parentText_6" op="lte"/>
              <dgm:constr type="primFontSz" for="des" forName="childText_7" refType="primFontSz" refFor="des" refForName="parentText_6" op="lte"/>
              <dgm:constr type="primFontSz" for="des" forName="childText_1" refType="primFontSz" refFor="des" refForName="parentText_7" op="lte"/>
              <dgm:constr type="primFontSz" for="des" forName="childText_2" refType="primFontSz" refFor="des" refForName="parentText_7" op="lte"/>
              <dgm:constr type="primFontSz" for="des" forName="childText_3" refType="primFontSz" refFor="des" refForName="parentText_7" op="lte"/>
              <dgm:constr type="primFontSz" for="des" forName="childText_4" refType="primFontSz" refFor="des" refForName="parentText_7" op="lte"/>
              <dgm:constr type="primFontSz" for="des" forName="childText_5" refType="primFontSz" refFor="des" refForName="parentText_7" op="lte"/>
              <dgm:constr type="primFontSz" for="des" forName="childText_6" refType="primFontSz" refFor="des" refForName="parentText_7" op="lte"/>
              <dgm:constr type="primFontSz" for="des" forName="childText_7" refType="primFontSz" refFor="des" refForName="parentText_7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parentText_4" refType="primFontSz" refFor="des" refForName="parentText_1" op="equ"/>
              <dgm:constr type="primFontSz" for="des" forName="parentText_5" refType="primFontSz" refFor="des" refForName="parentText_1" op="equ"/>
              <dgm:constr type="primFontSz" for="des" forName="parentText_6" refType="primFontSz" refFor="des" refForName="parentText_1" op="equ"/>
              <dgm:constr type="primFontSz" for="des" forName="parentText_7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primFontSz" for="des" forName="childText_4" refType="primFontSz" refFor="des" refForName="childText_1" op="equ"/>
              <dgm:constr type="primFontSz" for="des" forName="childText_5" refType="primFontSz" refFor="des" refForName="childText_1" op="equ"/>
              <dgm:constr type="primFontSz" for="des" forName="childText_6" refType="primFontSz" refFor="des" refForName="childText_1" op="equ"/>
              <dgm:constr type="primFontSz" for="des" forName="childText_7" refType="primFontSz" refFor="des" refForName="childText_1" op="equ"/>
              <dgm:constr type="l" for="ch" forName="accentShape_1" refType="w" fact="0"/>
              <dgm:constr type="t" for="ch" forName="accentShape_1" refType="h" fact="0"/>
              <dgm:constr type="w" for="ch" forName="accentShape_1" refType="w" fact="0.1269"/>
              <dgm:constr type="h" for="ch" forName="accentShape_1" refType="h"/>
              <dgm:constr type="l" for="ch" forName="accentShape_2" refType="w" fact="0.1385"/>
              <dgm:constr type="t" for="ch" forName="accentShape_2" refType="h" fact="0.0833"/>
              <dgm:constr type="w" for="ch" forName="accentShape_2" refType="w" fact="0.1269"/>
              <dgm:constr type="h" for="ch" forName="accentShape_2" refType="h" fact="0.9165"/>
              <dgm:constr type="l" for="ch" forName="accentShape_3" refType="w" fact="0.277"/>
              <dgm:constr type="t" for="ch" forName="accentShape_3" refType="h" fact="0.1666"/>
              <dgm:constr type="w" for="ch" forName="accentShape_3" refType="w" fact="0.1269"/>
              <dgm:constr type="h" for="ch" forName="accentShape_3" refType="h" fact="0.8332"/>
              <dgm:constr type="l" for="ch" forName="accentShape_4" refType="w" fact="0.4155"/>
              <dgm:constr type="t" for="ch" forName="accentShape_4" refType="h" fact="0.2499"/>
              <dgm:constr type="w" for="ch" forName="accentShape_4" refType="w" fact="0.1269"/>
              <dgm:constr type="h" for="ch" forName="accentShape_4" refType="h" fact="0.7499"/>
              <dgm:constr type="l" for="ch" forName="accentShape_5" refType="w" fact="0.5539"/>
              <dgm:constr type="t" for="ch" forName="accentShape_5" refType="h" fact="0.3332"/>
              <dgm:constr type="w" for="ch" forName="accentShape_5" refType="w" fact="0.1269"/>
              <dgm:constr type="h" for="ch" forName="accentShape_5" refType="h" fact="0.6666"/>
              <dgm:constr type="l" for="ch" forName="accentShape_6" refType="w" fact="0.6938"/>
              <dgm:constr type="t" for="ch" forName="accentShape_6" refType="h" fact="0.4165"/>
              <dgm:constr type="w" for="ch" forName="accentShape_6" refType="w" fact="0.1269"/>
              <dgm:constr type="h" for="ch" forName="accentShape_6" refType="h" fact="0.5833"/>
              <dgm:constr type="l" for="ch" forName="accentShape_7" refType="w" fact="0.8326"/>
              <dgm:constr type="t" for="ch" forName="accentShape_7" refType="h" fact="0.5"/>
              <dgm:constr type="w" for="ch" forName="accentShape_7" refType="w" fact="0.1269"/>
              <dgm:constr type="h" for="ch" forName="accentShape_7" refType="h" fact="0.5"/>
              <dgm:constr type="l" for="ch" forName="parentText_1" refType="w" fact="0.0888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2" refType="w" fact="0.2273"/>
              <dgm:constr type="t" for="ch" forName="parentText_2" refType="h" fact="0.0833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3" refType="w" fact="0.36583"/>
              <dgm:constr type="t" for="ch" forName="parentText_3" refType="h" fact="0.1666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parentText_4" refType="w" fact="0.5043"/>
              <dgm:constr type="t" for="ch" forName="parentText_4" refType="h" fact="0.2499"/>
              <dgm:constr type="w" for="ch" forName="parentText_4" refType="w" refFor="ch" refForName="accentShape_4" fact="0.26"/>
              <dgm:constr type="h" for="ch" forName="parentText_4" refType="h" refFor="ch" refForName="accentShape_4" fact="0.9"/>
              <dgm:constr type="l" for="ch" forName="parentText_5" refType="w" fact="0.6427"/>
              <dgm:constr type="t" for="ch" forName="parentText_5" refType="h" fact="0.3332"/>
              <dgm:constr type="w" for="ch" forName="parentText_5" refType="w" refFor="ch" refForName="accentShape_5" fact="0.26"/>
              <dgm:constr type="h" for="ch" forName="parentText_5" refType="h" refFor="ch" refForName="accentShape_5" fact="0.9"/>
              <dgm:constr type="l" for="ch" forName="parentText_6" refType="w" fact="0.78263"/>
              <dgm:constr type="t" for="ch" forName="parentText_6" refType="h" fact="0.4165"/>
              <dgm:constr type="w" for="ch" forName="parentText_6" refType="w" refFor="ch" refForName="accentShape_6" fact="0.26"/>
              <dgm:constr type="h" for="ch" forName="parentText_6" refType="h" refFor="ch" refForName="accentShape_6" fact="0.9"/>
              <dgm:constr type="l" for="ch" forName="parentText_7" refType="w" fact="0.92143"/>
              <dgm:constr type="t" for="ch" forName="parentText_7" refType="h" fact="0.5"/>
              <dgm:constr type="w" for="ch" forName="parentText_7" refType="w" refFor="ch" refForName="accentShape_7" fact="0.26"/>
              <dgm:constr type="h" for="ch" forName="parentText_7" refType="h" refFor="ch" refForName="accentShape_7" fact="0.9"/>
              <dgm:constr type="l" for="ch" forName="childText_1" refType="w" fact="0"/>
              <dgm:constr type="t" for="ch" forName="childText_1" refType="h" fact="0"/>
              <dgm:constr type="w" for="ch" forName="childText_1" refType="w" refFor="ch" refForName="accentShape_1" fact="0.7"/>
              <dgm:constr type="h" for="ch" forName="childText_1" refType="h" refFor="ch" refForName="accentShape_1"/>
              <dgm:constr type="l" for="ch" forName="childText_2" refType="w" fact="0.1385"/>
              <dgm:constr type="t" for="ch" forName="childText_2" refType="h" fact="0.0833"/>
              <dgm:constr type="w" for="ch" forName="childText_2" refType="w" refFor="ch" refForName="accentShape_2" fact="0.7"/>
              <dgm:constr type="h" for="ch" forName="childText_2" refType="h" refFor="ch" refForName="accentShape_2"/>
              <dgm:constr type="l" for="ch" forName="childText_3" refType="w" fact="0.277"/>
              <dgm:constr type="t" for="ch" forName="childText_3" refType="h" fact="0.1666"/>
              <dgm:constr type="w" for="ch" forName="childText_3" refType="w" refFor="ch" refForName="accentShape_3" fact="0.7"/>
              <dgm:constr type="h" for="ch" forName="childText_3" refType="h" refFor="ch" refForName="accentShape_3"/>
              <dgm:constr type="l" for="ch" forName="childText_4" refType="w" fact="0.4155"/>
              <dgm:constr type="t" for="ch" forName="childText_4" refType="h" fact="0.2499"/>
              <dgm:constr type="w" for="ch" forName="childText_4" refType="w" refFor="ch" refForName="accentShape_4" fact="0.7"/>
              <dgm:constr type="h" for="ch" forName="childText_4" refType="h" refFor="ch" refForName="accentShape_4"/>
              <dgm:constr type="l" for="ch" forName="childText_5" refType="w" fact="0.5539"/>
              <dgm:constr type="t" for="ch" forName="childText_5" refType="h" fact="0.3332"/>
              <dgm:constr type="w" for="ch" forName="childText_5" refType="w" refFor="ch" refForName="accentShape_5" fact="0.7"/>
              <dgm:constr type="h" for="ch" forName="childText_5" refType="h" refFor="ch" refForName="accentShape_5"/>
              <dgm:constr type="l" for="ch" forName="childText_6" refType="w" fact="0.6938"/>
              <dgm:constr type="t" for="ch" forName="childText_6" refType="h" fact="0.4165"/>
              <dgm:constr type="w" for="ch" forName="childText_6" refType="w" refFor="ch" refForName="accentShape_6" fact="0.7"/>
              <dgm:constr type="h" for="ch" forName="childText_6" refType="h" refFor="ch" refForName="accentShape_6"/>
              <dgm:constr type="l" for="ch" forName="childText_7" refType="w" fact="0.8326"/>
              <dgm:constr type="t" for="ch" forName="childText_7" refType="h" fact="0.5"/>
              <dgm:constr type="w" for="ch" forName="childText_7" refType="w" refFor="ch" refForName="accentShape_7" fact="0.7"/>
              <dgm:constr type="h" for="ch" forName="childText_7" refType="h" refFor="ch" refForName="accentShape_7"/>
            </dgm:constrLst>
          </dgm:if>
          <dgm:else name="Name29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4" refType="primFontSz" refFor="des" refForName="parentText_1" op="lte"/>
              <dgm:constr type="primFontSz" for="des" forName="childText_5" refType="primFontSz" refFor="des" refForName="parentText_1" op="lte"/>
              <dgm:constr type="primFontSz" for="des" forName="childText_6" refType="primFontSz" refFor="des" refForName="parentText_1" op="lte"/>
              <dgm:constr type="primFontSz" for="des" forName="childText_7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4" refType="primFontSz" refFor="des" refForName="parentText_2" op="lte"/>
              <dgm:constr type="primFontSz" for="des" forName="childText_5" refType="primFontSz" refFor="des" refForName="parentText_2" op="lte"/>
              <dgm:constr type="primFontSz" for="des" forName="childText_6" refType="primFontSz" refFor="des" refForName="parentText_2" op="lte"/>
              <dgm:constr type="primFontSz" for="des" forName="childText_7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childText_4" refType="primFontSz" refFor="des" refForName="parentText_3" op="lte"/>
              <dgm:constr type="primFontSz" for="des" forName="childText_5" refType="primFontSz" refFor="des" refForName="parentText_3" op="lte"/>
              <dgm:constr type="primFontSz" for="des" forName="childText_6" refType="primFontSz" refFor="des" refForName="parentText_3" op="lte"/>
              <dgm:constr type="primFontSz" for="des" forName="childText_7" refType="primFontSz" refFor="des" refForName="parentText_3" op="lte"/>
              <dgm:constr type="primFontSz" for="des" forName="childText_1" refType="primFontSz" refFor="des" refForName="parentText_4" op="lte"/>
              <dgm:constr type="primFontSz" for="des" forName="childText_2" refType="primFontSz" refFor="des" refForName="parentText_4" op="lte"/>
              <dgm:constr type="primFontSz" for="des" forName="childText_3" refType="primFontSz" refFor="des" refForName="parentText_4" op="lte"/>
              <dgm:constr type="primFontSz" for="des" forName="childText_4" refType="primFontSz" refFor="des" refForName="parentText_4" op="lte"/>
              <dgm:constr type="primFontSz" for="des" forName="childText_5" refType="primFontSz" refFor="des" refForName="parentText_4" op="lte"/>
              <dgm:constr type="primFontSz" for="des" forName="childText_6" refType="primFontSz" refFor="des" refForName="parentText_4" op="lte"/>
              <dgm:constr type="primFontSz" for="des" forName="childText_7" refType="primFontSz" refFor="des" refForName="parentText_4" op="lte"/>
              <dgm:constr type="primFontSz" for="des" forName="childText_1" refType="primFontSz" refFor="des" refForName="parentText_5" op="lte"/>
              <dgm:constr type="primFontSz" for="des" forName="childText_2" refType="primFontSz" refFor="des" refForName="parentText_5" op="lte"/>
              <dgm:constr type="primFontSz" for="des" forName="childText_3" refType="primFontSz" refFor="des" refForName="parentText_5" op="lte"/>
              <dgm:constr type="primFontSz" for="des" forName="childText_4" refType="primFontSz" refFor="des" refForName="parentText_5" op="lte"/>
              <dgm:constr type="primFontSz" for="des" forName="childText_5" refType="primFontSz" refFor="des" refForName="parentText_5" op="lte"/>
              <dgm:constr type="primFontSz" for="des" forName="childText_6" refType="primFontSz" refFor="des" refForName="parentText_5" op="lte"/>
              <dgm:constr type="primFontSz" for="des" forName="childText_7" refType="primFontSz" refFor="des" refForName="parentText_5" op="lte"/>
              <dgm:constr type="primFontSz" for="des" forName="childText_1" refType="primFontSz" refFor="des" refForName="parentText_6" op="lte"/>
              <dgm:constr type="primFontSz" for="des" forName="childText_2" refType="primFontSz" refFor="des" refForName="parentText_6" op="lte"/>
              <dgm:constr type="primFontSz" for="des" forName="childText_3" refType="primFontSz" refFor="des" refForName="parentText_6" op="lte"/>
              <dgm:constr type="primFontSz" for="des" forName="childText_4" refType="primFontSz" refFor="des" refForName="parentText_6" op="lte"/>
              <dgm:constr type="primFontSz" for="des" forName="childText_5" refType="primFontSz" refFor="des" refForName="parentText_6" op="lte"/>
              <dgm:constr type="primFontSz" for="des" forName="childText_6" refType="primFontSz" refFor="des" refForName="parentText_6" op="lte"/>
              <dgm:constr type="primFontSz" for="des" forName="childText_7" refType="primFontSz" refFor="des" refForName="parentText_6" op="lte"/>
              <dgm:constr type="primFontSz" for="des" forName="childText_1" refType="primFontSz" refFor="des" refForName="parentText_7" op="lte"/>
              <dgm:constr type="primFontSz" for="des" forName="childText_2" refType="primFontSz" refFor="des" refForName="parentText_7" op="lte"/>
              <dgm:constr type="primFontSz" for="des" forName="childText_3" refType="primFontSz" refFor="des" refForName="parentText_7" op="lte"/>
              <dgm:constr type="primFontSz" for="des" forName="childText_4" refType="primFontSz" refFor="des" refForName="parentText_7" op="lte"/>
              <dgm:constr type="primFontSz" for="des" forName="childText_5" refType="primFontSz" refFor="des" refForName="parentText_7" op="lte"/>
              <dgm:constr type="primFontSz" for="des" forName="childText_6" refType="primFontSz" refFor="des" refForName="parentText_7" op="lte"/>
              <dgm:constr type="primFontSz" for="des" forName="childText_7" refType="primFontSz" refFor="des" refForName="parentText_7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parentText_4" refType="primFontSz" refFor="des" refForName="parentText_1" op="equ"/>
              <dgm:constr type="primFontSz" for="des" forName="parentText_5" refType="primFontSz" refFor="des" refForName="parentText_1" op="equ"/>
              <dgm:constr type="primFontSz" for="des" forName="parentText_6" refType="primFontSz" refFor="des" refForName="parentText_1" op="equ"/>
              <dgm:constr type="primFontSz" for="des" forName="parentText_7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primFontSz" for="des" forName="childText_4" refType="primFontSz" refFor="des" refForName="childText_1" op="equ"/>
              <dgm:constr type="primFontSz" for="des" forName="childText_5" refType="primFontSz" refFor="des" refForName="childText_1" op="equ"/>
              <dgm:constr type="primFontSz" for="des" forName="childText_6" refType="primFontSz" refFor="des" refForName="childText_1" op="equ"/>
              <dgm:constr type="primFontSz" for="des" forName="childText_7" refType="primFontSz" refFor="des" refForName="childText_1" op="equ"/>
              <dgm:constr type="l" for="ch" forName="accentShape_7" refType="w" fact="0"/>
              <dgm:constr type="t" for="ch" forName="accentShape_1" refType="h" fact="0"/>
              <dgm:constr type="w" for="ch" forName="accentShape_1" refType="w" fact="0.1269"/>
              <dgm:constr type="h" for="ch" forName="accentShape_1" refType="h"/>
              <dgm:constr type="l" for="ch" forName="accentShape_6" refType="w" fact="0.1385"/>
              <dgm:constr type="t" for="ch" forName="accentShape_2" refType="h" fact="0.0833"/>
              <dgm:constr type="w" for="ch" forName="accentShape_2" refType="w" fact="0.1269"/>
              <dgm:constr type="h" for="ch" forName="accentShape_2" refType="h" fact="0.9165"/>
              <dgm:constr type="l" for="ch" forName="accentShape_5" refType="w" fact="0.277"/>
              <dgm:constr type="t" for="ch" forName="accentShape_3" refType="h" fact="0.1666"/>
              <dgm:constr type="w" for="ch" forName="accentShape_3" refType="w" fact="0.1269"/>
              <dgm:constr type="h" for="ch" forName="accentShape_3" refType="h" fact="0.8332"/>
              <dgm:constr type="l" for="ch" forName="accentShape_4" refType="w" fact="0.4155"/>
              <dgm:constr type="t" for="ch" forName="accentShape_4" refType="h" fact="0.2499"/>
              <dgm:constr type="w" for="ch" forName="accentShape_4" refType="w" fact="0.1269"/>
              <dgm:constr type="h" for="ch" forName="accentShape_4" refType="h" fact="0.7499"/>
              <dgm:constr type="l" for="ch" forName="accentShape_3" refType="w" fact="0.5539"/>
              <dgm:constr type="t" for="ch" forName="accentShape_5" refType="h" fact="0.3332"/>
              <dgm:constr type="w" for="ch" forName="accentShape_5" refType="w" fact="0.1269"/>
              <dgm:constr type="h" for="ch" forName="accentShape_5" refType="h" fact="0.6666"/>
              <dgm:constr type="l" for="ch" forName="accentShape_2" refType="w" fact="0.6938"/>
              <dgm:constr type="t" for="ch" forName="accentShape_6" refType="h" fact="0.4165"/>
              <dgm:constr type="w" for="ch" forName="accentShape_6" refType="w" fact="0.1269"/>
              <dgm:constr type="h" for="ch" forName="accentShape_6" refType="h" fact="0.5833"/>
              <dgm:constr type="l" for="ch" forName="accentShape_1" refType="w" fact="0.8326"/>
              <dgm:constr type="t" for="ch" forName="accentShape_7" refType="h" fact="0.5"/>
              <dgm:constr type="w" for="ch" forName="accentShape_7" refType="w" fact="0.1269"/>
              <dgm:constr type="h" for="ch" forName="accentShape_7" refType="h" fact="0.5"/>
              <dgm:constr type="l" for="ch" forName="parentText_7" refType="w" fact="0.0888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6" refType="w" fact="0.2273"/>
              <dgm:constr type="t" for="ch" forName="parentText_2" refType="h" fact="0.0833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5" refType="w" fact="0.36583"/>
              <dgm:constr type="t" for="ch" forName="parentText_3" refType="h" fact="0.1666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parentText_4" refType="w" fact="0.5043"/>
              <dgm:constr type="t" for="ch" forName="parentText_4" refType="h" fact="0.2499"/>
              <dgm:constr type="w" for="ch" forName="parentText_4" refType="w" refFor="ch" refForName="accentShape_4" fact="0.26"/>
              <dgm:constr type="h" for="ch" forName="parentText_4" refType="h" refFor="ch" refForName="accentShape_4" fact="0.9"/>
              <dgm:constr type="l" for="ch" forName="parentText_3" refType="w" fact="0.6427"/>
              <dgm:constr type="t" for="ch" forName="parentText_5" refType="h" fact="0.3332"/>
              <dgm:constr type="w" for="ch" forName="parentText_5" refType="w" refFor="ch" refForName="accentShape_5" fact="0.26"/>
              <dgm:constr type="h" for="ch" forName="parentText_5" refType="h" refFor="ch" refForName="accentShape_5" fact="0.9"/>
              <dgm:constr type="l" for="ch" forName="parentText_2" refType="w" fact="0.78263"/>
              <dgm:constr type="t" for="ch" forName="parentText_6" refType="h" fact="0.4165"/>
              <dgm:constr type="w" for="ch" forName="parentText_6" refType="w" refFor="ch" refForName="accentShape_6" fact="0.26"/>
              <dgm:constr type="h" for="ch" forName="parentText_6" refType="h" refFor="ch" refForName="accentShape_6" fact="0.9"/>
              <dgm:constr type="l" for="ch" forName="parentText_1" refType="w" fact="0.92143"/>
              <dgm:constr type="t" for="ch" forName="parentText_7" refType="h" fact="0.5"/>
              <dgm:constr type="w" for="ch" forName="parentText_7" refType="w" refFor="ch" refForName="accentShape_7" fact="0.26"/>
              <dgm:constr type="h" for="ch" forName="parentText_7" refType="h" refFor="ch" refForName="accentShape_7" fact="0.9"/>
              <dgm:constr type="l" for="ch" forName="childText_7" refType="w" fact="0"/>
              <dgm:constr type="t" for="ch" forName="childText_1" refType="h" fact="0"/>
              <dgm:constr type="w" for="ch" forName="childText_1" refType="w" refFor="ch" refForName="accentShape_1" fact="0.7"/>
              <dgm:constr type="h" for="ch" forName="childText_1" refType="h" refFor="ch" refForName="accentShape_1"/>
              <dgm:constr type="l" for="ch" forName="childText_6" refType="w" fact="0.1385"/>
              <dgm:constr type="t" for="ch" forName="childText_2" refType="h" fact="0.0833"/>
              <dgm:constr type="w" for="ch" forName="childText_2" refType="w" refFor="ch" refForName="accentShape_2" fact="0.7"/>
              <dgm:constr type="h" for="ch" forName="childText_2" refType="h" refFor="ch" refForName="accentShape_2"/>
              <dgm:constr type="l" for="ch" forName="childText_5" refType="w" fact="0.277"/>
              <dgm:constr type="t" for="ch" forName="childText_3" refType="h" fact="0.1666"/>
              <dgm:constr type="w" for="ch" forName="childText_3" refType="w" refFor="ch" refForName="accentShape_3" fact="0.7"/>
              <dgm:constr type="h" for="ch" forName="childText_3" refType="h" refFor="ch" refForName="accentShape_3"/>
              <dgm:constr type="l" for="ch" forName="childText_4" refType="w" fact="0.4155"/>
              <dgm:constr type="t" for="ch" forName="childText_4" refType="h" fact="0.2499"/>
              <dgm:constr type="w" for="ch" forName="childText_4" refType="w" refFor="ch" refForName="accentShape_4" fact="0.7"/>
              <dgm:constr type="h" for="ch" forName="childText_4" refType="h" refFor="ch" refForName="accentShape_4"/>
              <dgm:constr type="l" for="ch" forName="childText_3" refType="w" fact="0.5539"/>
              <dgm:constr type="t" for="ch" forName="childText_5" refType="h" fact="0.3332"/>
              <dgm:constr type="w" for="ch" forName="childText_5" refType="w" refFor="ch" refForName="accentShape_5" fact="0.7"/>
              <dgm:constr type="h" for="ch" forName="childText_5" refType="h" refFor="ch" refForName="accentShape_5"/>
              <dgm:constr type="l" for="ch" forName="childText_2" refType="w" fact="0.6938"/>
              <dgm:constr type="t" for="ch" forName="childText_6" refType="h" fact="0.4165"/>
              <dgm:constr type="w" for="ch" forName="childText_6" refType="w" refFor="ch" refForName="accentShape_6" fact="0.7"/>
              <dgm:constr type="h" for="ch" forName="childText_6" refType="h" refFor="ch" refForName="accentShape_6"/>
              <dgm:constr type="l" for="ch" forName="childText_1" refType="w" fact="0.8326"/>
              <dgm:constr type="t" for="ch" forName="childText_7" refType="h" fact="0.5"/>
              <dgm:constr type="w" for="ch" forName="childText_7" refType="w" refFor="ch" refForName="accentShape_7" fact="0.7"/>
              <dgm:constr type="h" for="ch" forName="childText_7" refType="h" refFor="ch" refForName="accentShape_7"/>
            </dgm:constrLst>
          </dgm:else>
        </dgm:choose>
      </dgm:else>
    </dgm:choose>
    <dgm:forEach name="wrapper" axis="self" ptType="parTrans">
      <dgm:forEach name="accentRepeat" axis="self">
        <dgm:layoutNode name="imageRepeatNode" styleLbl="node1">
          <dgm:alg type="sp"/>
          <dgm:shape xmlns:r="http://schemas.openxmlformats.org/officeDocument/2006/relationships" type="rect" r:blip="" zOrderOff="-10">
            <dgm:adjLst/>
          </dgm:shape>
          <dgm:presOf axis="self"/>
        </dgm:layoutNode>
      </dgm:forEach>
    </dgm:forEach>
    <dgm:forEach name="Name30" axis="ch" ptType="node" cnt="1">
      <dgm:layoutNode name="parentText_1" styleLbl="node1">
        <dgm:varLst>
          <dgm:chMax val="1"/>
          <dgm:chPref val="1"/>
          <dgm:bulletEnabled val="1"/>
        </dgm:varLst>
        <dgm:alg type="tx">
          <dgm:param type="parTxLTRAlign" val="r"/>
          <dgm:param type="shpTxLTRAlignCh" val="r"/>
          <dgm:param type="txAnchorVertCh" val="mid"/>
          <dgm:param type="autoTxRot" val="grav"/>
        </dgm:alg>
        <dgm:shape xmlns:r="http://schemas.openxmlformats.org/officeDocument/2006/relationships" rot="-90" type="rect" r:blip="" hideGeom="1">
          <dgm:adjLst/>
        </dgm:shape>
        <dgm:presOf axis="self" ptType="node"/>
        <dgm:constrLst>
          <dgm:constr type="lMarg" refType="primFontSz" fact="0.3"/>
          <dgm:constr type="rMarg" refType="primFontSz" fact="0.45"/>
          <dgm:constr type="tMarg" refType="primFontSz" fact="0"/>
          <dgm:constr type="bMarg" refType="primFontSz" fact="0.1"/>
        </dgm:constrLst>
        <dgm:ruleLst>
          <dgm:rule type="primFontSz" val="5" fact="NaN" max="NaN"/>
        </dgm:ruleLst>
      </dgm:layoutNode>
      <dgm:layoutNode name="childText_1" styleLbl="node1">
        <dgm:varLst>
          <dgm:chMax val="0"/>
          <dgm:chPref val="0"/>
          <dgm:bulletEnabled val="1"/>
        </dgm:varLst>
        <dgm:alg type="tx">
          <dgm:param type="txAnchorVert" val="t"/>
          <dgm:param type="parTxLTRAlign" val="l"/>
        </dgm:alg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Shape_1">
        <dgm:alg type="sp"/>
        <dgm:shape xmlns:r="http://schemas.openxmlformats.org/officeDocument/2006/relationships" r:blip="">
          <dgm:adjLst/>
        </dgm:shape>
        <dgm:presOf/>
        <dgm:constrLst/>
        <dgm:forEach name="Name31" ref="accentRepeat"/>
      </dgm:layoutNode>
    </dgm:forEach>
    <dgm:forEach name="Name32" axis="ch" ptType="node" st="2" cnt="1">
      <dgm:layoutNode name="parentText_2">
        <dgm:varLst>
          <dgm:chMax val="1"/>
          <dgm:chPref val="1"/>
          <dgm:bulletEnabled val="1"/>
        </dgm:varLst>
        <dgm:alg type="tx">
          <dgm:param type="parTxLTRAlign" val="r"/>
          <dgm:param type="shpTxLTRAlignCh" val="r"/>
          <dgm:param type="txAnchorVertCh" val="mid"/>
          <dgm:param type="autoTxRot" val="grav"/>
        </dgm:alg>
        <dgm:shape xmlns:r="http://schemas.openxmlformats.org/officeDocument/2006/relationships" rot="-90" type="rect" r:blip="" hideGeom="1">
          <dgm:adjLst/>
        </dgm:shape>
        <dgm:presOf axis="self" ptType="node"/>
        <dgm:constrLst>
          <dgm:constr type="lMarg" refType="primFontSz" fact="0.3"/>
          <dgm:constr type="rMarg" refType="primFontSz" fact="0.45"/>
          <dgm:constr type="tMarg" refType="primFontSz" fact="0"/>
          <dgm:constr type="bMarg" refType="primFontSz" fact="0.1"/>
        </dgm:constrLst>
        <dgm:ruleLst>
          <dgm:rule type="primFontSz" val="5" fact="NaN" max="NaN"/>
        </dgm:ruleLst>
      </dgm:layoutNode>
      <dgm:layoutNode name="childText_2">
        <dgm:varLst>
          <dgm:chMax val="0"/>
          <dgm:chPref val="0"/>
          <dgm:bulletEnabled val="1"/>
        </dgm:varLst>
        <dgm:alg type="tx">
          <dgm:param type="txAnchorVert" val="t"/>
          <dgm:param type="parTxLTRAlign" val="l"/>
        </dgm:alg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Shape_2">
        <dgm:alg type="sp"/>
        <dgm:shape xmlns:r="http://schemas.openxmlformats.org/officeDocument/2006/relationships" r:blip="">
          <dgm:adjLst/>
        </dgm:shape>
        <dgm:presOf/>
        <dgm:constrLst/>
        <dgm:forEach name="Name33" ref="accentRepeat"/>
      </dgm:layoutNode>
    </dgm:forEach>
    <dgm:forEach name="Name34" axis="ch" ptType="node" st="3" cnt="1">
      <dgm:layoutNode name="parentText_3">
        <dgm:varLst>
          <dgm:chMax val="1"/>
          <dgm:chPref val="1"/>
          <dgm:bulletEnabled val="1"/>
        </dgm:varLst>
        <dgm:alg type="tx">
          <dgm:param type="parTxLTRAlign" val="r"/>
          <dgm:param type="shpTxLTRAlignCh" val="r"/>
          <dgm:param type="txAnchorVertCh" val="mid"/>
          <dgm:param type="autoTxRot" val="grav"/>
        </dgm:alg>
        <dgm:shape xmlns:r="http://schemas.openxmlformats.org/officeDocument/2006/relationships" rot="-90" type="rect" r:blip="" hideGeom="1">
          <dgm:adjLst/>
        </dgm:shape>
        <dgm:presOf axis="self" ptType="node"/>
        <dgm:constrLst>
          <dgm:constr type="lMarg" refType="primFontSz" fact="0.3"/>
          <dgm:constr type="rMarg" refType="primFontSz" fact="0.45"/>
          <dgm:constr type="tMarg" refType="primFontSz" fact="0"/>
          <dgm:constr type="bMarg" refType="primFontSz" fact="0.1"/>
        </dgm:constrLst>
        <dgm:ruleLst>
          <dgm:rule type="primFontSz" val="5" fact="NaN" max="NaN"/>
        </dgm:ruleLst>
      </dgm:layoutNode>
      <dgm:layoutNode name="childText_3">
        <dgm:varLst>
          <dgm:chMax val="0"/>
          <dgm:chPref val="0"/>
          <dgm:bulletEnabled val="1"/>
        </dgm:varLst>
        <dgm:alg type="tx">
          <dgm:param type="txAnchorVert" val="t"/>
          <dgm:param type="parTxLTRAlign" val="l"/>
        </dgm:alg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Shape_3">
        <dgm:alg type="sp"/>
        <dgm:shape xmlns:r="http://schemas.openxmlformats.org/officeDocument/2006/relationships" r:blip="">
          <dgm:adjLst/>
        </dgm:shape>
        <dgm:presOf/>
        <dgm:constrLst/>
        <dgm:forEach name="Name35" ref="accentRepeat"/>
      </dgm:layoutNode>
    </dgm:forEach>
    <dgm:forEach name="Name36" axis="ch" ptType="node" st="4" cnt="1">
      <dgm:layoutNode name="parentText_4">
        <dgm:varLst>
          <dgm:chMax val="1"/>
          <dgm:chPref val="1"/>
          <dgm:bulletEnabled val="1"/>
        </dgm:varLst>
        <dgm:alg type="tx">
          <dgm:param type="parTxLTRAlign" val="r"/>
          <dgm:param type="shpTxLTRAlignCh" val="r"/>
          <dgm:param type="txAnchorVertCh" val="mid"/>
          <dgm:param type="autoTxRot" val="grav"/>
        </dgm:alg>
        <dgm:shape xmlns:r="http://schemas.openxmlformats.org/officeDocument/2006/relationships" rot="-90" type="rect" r:blip="" hideGeom="1">
          <dgm:adjLst/>
        </dgm:shape>
        <dgm:presOf axis="self" ptType="node"/>
        <dgm:constrLst>
          <dgm:constr type="lMarg" refType="primFontSz" fact="0.3"/>
          <dgm:constr type="rMarg" refType="primFontSz" fact="0.45"/>
          <dgm:constr type="tMarg" refType="primFontSz" fact="0"/>
          <dgm:constr type="bMarg" refType="primFontSz" fact="0.1"/>
        </dgm:constrLst>
        <dgm:ruleLst>
          <dgm:rule type="primFontSz" val="5" fact="NaN" max="NaN"/>
        </dgm:ruleLst>
      </dgm:layoutNode>
      <dgm:layoutNode name="childText_4">
        <dgm:varLst>
          <dgm:chMax val="0"/>
          <dgm:chPref val="0"/>
          <dgm:bulletEnabled val="1"/>
        </dgm:varLst>
        <dgm:alg type="tx">
          <dgm:param type="txAnchorVert" val="t"/>
          <dgm:param type="parTxLTRAlign" val="l"/>
        </dgm:alg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Shape_4">
        <dgm:alg type="sp"/>
        <dgm:shape xmlns:r="http://schemas.openxmlformats.org/officeDocument/2006/relationships" r:blip="">
          <dgm:adjLst/>
        </dgm:shape>
        <dgm:presOf/>
        <dgm:constrLst/>
        <dgm:forEach name="Name37" ref="accentRepeat"/>
      </dgm:layoutNode>
    </dgm:forEach>
    <dgm:forEach name="Name38" axis="ch" ptType="node" st="5" cnt="1">
      <dgm:layoutNode name="parentText_5">
        <dgm:varLst>
          <dgm:chMax val="1"/>
          <dgm:chPref val="1"/>
          <dgm:bulletEnabled val="1"/>
        </dgm:varLst>
        <dgm:alg type="tx">
          <dgm:param type="parTxLTRAlign" val="r"/>
          <dgm:param type="shpTxLTRAlignCh" val="r"/>
          <dgm:param type="txAnchorVertCh" val="mid"/>
          <dgm:param type="autoTxRot" val="grav"/>
        </dgm:alg>
        <dgm:shape xmlns:r="http://schemas.openxmlformats.org/officeDocument/2006/relationships" rot="-90" type="rect" r:blip="" hideGeom="1">
          <dgm:adjLst/>
        </dgm:shape>
        <dgm:presOf axis="self" ptType="node"/>
        <dgm:constrLst>
          <dgm:constr type="lMarg" refType="primFontSz" fact="0.3"/>
          <dgm:constr type="rMarg" refType="primFontSz" fact="0.45"/>
          <dgm:constr type="tMarg" refType="primFontSz" fact="0"/>
          <dgm:constr type="bMarg" refType="primFontSz" fact="0.1"/>
        </dgm:constrLst>
        <dgm:ruleLst>
          <dgm:rule type="primFontSz" val="5" fact="NaN" max="NaN"/>
        </dgm:ruleLst>
      </dgm:layoutNode>
      <dgm:layoutNode name="childText_5">
        <dgm:varLst>
          <dgm:chMax val="0"/>
          <dgm:chPref val="0"/>
          <dgm:bulletEnabled val="1"/>
        </dgm:varLst>
        <dgm:alg type="tx">
          <dgm:param type="txAnchorVert" val="t"/>
          <dgm:param type="parTxLTRAlign" val="l"/>
        </dgm:alg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Shape_5">
        <dgm:alg type="sp"/>
        <dgm:shape xmlns:r="http://schemas.openxmlformats.org/officeDocument/2006/relationships" r:blip="">
          <dgm:adjLst/>
        </dgm:shape>
        <dgm:presOf/>
        <dgm:constrLst/>
        <dgm:forEach name="Name39" ref="accentRepeat"/>
      </dgm:layoutNode>
    </dgm:forEach>
    <dgm:forEach name="Name40" axis="ch" ptType="node" st="6" cnt="1">
      <dgm:layoutNode name="parentText_6">
        <dgm:varLst>
          <dgm:chMax val="1"/>
          <dgm:chPref val="1"/>
          <dgm:bulletEnabled val="1"/>
        </dgm:varLst>
        <dgm:alg type="tx">
          <dgm:param type="parTxLTRAlign" val="r"/>
          <dgm:param type="shpTxLTRAlignCh" val="r"/>
          <dgm:param type="txAnchorVertCh" val="mid"/>
          <dgm:param type="autoTxRot" val="grav"/>
        </dgm:alg>
        <dgm:shape xmlns:r="http://schemas.openxmlformats.org/officeDocument/2006/relationships" rot="-90" type="rect" r:blip="" hideGeom="1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"/>
          <dgm:constr type="bMarg" refType="primFontSz" fact="0.1"/>
        </dgm:constrLst>
        <dgm:ruleLst>
          <dgm:rule type="primFontSz" val="5" fact="NaN" max="NaN"/>
        </dgm:ruleLst>
      </dgm:layoutNode>
      <dgm:layoutNode name="childText_6">
        <dgm:varLst>
          <dgm:chMax val="0"/>
          <dgm:chPref val="0"/>
          <dgm:bulletEnabled val="1"/>
        </dgm:varLst>
        <dgm:alg type="tx">
          <dgm:param type="txAnchorVert" val="t"/>
          <dgm:param type="parTxLTRAlign" val="l"/>
        </dgm:alg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Shape_6">
        <dgm:alg type="sp"/>
        <dgm:shape xmlns:r="http://schemas.openxmlformats.org/officeDocument/2006/relationships" r:blip="">
          <dgm:adjLst/>
        </dgm:shape>
        <dgm:presOf/>
        <dgm:constrLst/>
        <dgm:forEach name="Name41" ref="accentRepeat"/>
      </dgm:layoutNode>
    </dgm:forEach>
    <dgm:forEach name="Name42" axis="ch" ptType="node" st="7" cnt="1">
      <dgm:layoutNode name="parentText_7">
        <dgm:varLst>
          <dgm:chMax val="1"/>
          <dgm:chPref val="1"/>
          <dgm:bulletEnabled val="1"/>
        </dgm:varLst>
        <dgm:alg type="tx">
          <dgm:param type="parTxLTRAlign" val="r"/>
          <dgm:param type="shpTxLTRAlignCh" val="r"/>
          <dgm:param type="txAnchorVertCh" val="mid"/>
          <dgm:param type="autoTxRot" val="grav"/>
        </dgm:alg>
        <dgm:shape xmlns:r="http://schemas.openxmlformats.org/officeDocument/2006/relationships" rot="-90" type="rect" r:blip="" hideGeom="1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"/>
          <dgm:constr type="bMarg" refType="primFontSz" fact="0.1"/>
        </dgm:constrLst>
        <dgm:ruleLst>
          <dgm:rule type="primFontSz" val="5" fact="NaN" max="NaN"/>
        </dgm:ruleLst>
      </dgm:layoutNode>
      <dgm:layoutNode name="childText_7">
        <dgm:varLst>
          <dgm:chMax val="0"/>
          <dgm:chPref val="0"/>
          <dgm:bulletEnabled val="1"/>
        </dgm:varLst>
        <dgm:alg type="tx">
          <dgm:param type="txAnchorVert" val="t"/>
          <dgm:param type="parTxLTRAlign" val="l"/>
        </dgm:alg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Shape_7">
        <dgm:alg type="sp"/>
        <dgm:shape xmlns:r="http://schemas.openxmlformats.org/officeDocument/2006/relationships" r:blip="">
          <dgm:adjLst/>
        </dgm:shape>
        <dgm:presOf/>
        <dgm:constrLst/>
        <dgm:forEach name="Name43" ref="accentRepeat"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Σύμβολο κράτησης θέσης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el-GR" sz="1200"/>
            </a:lvl1pPr>
          </a:lstStyle>
          <a:p>
            <a:endParaRPr lang="el-GR"/>
          </a:p>
        </p:txBody>
      </p:sp>
      <p:sp>
        <p:nvSpPr>
          <p:cNvPr id="3" name="Σύμβολο κράτησης θέσης ημερομηνίας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el-GR" sz="1200"/>
            </a:lvl1pPr>
          </a:lstStyle>
          <a:p>
            <a:fld id="{20EA5F0D-C1DC-412F-A146-DDB3A74B588F}" type="datetimeFigureOut">
              <a:rPr lang="el-GR"/>
              <a:t>1/6/2017</a:t>
            </a:fld>
            <a:endParaRPr lang="el-GR"/>
          </a:p>
        </p:txBody>
      </p:sp>
      <p:sp>
        <p:nvSpPr>
          <p:cNvPr id="4" name="Σύμβολο κράτησης θέσης υποσέλιδου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el-GR" sz="1200"/>
            </a:lvl1pPr>
          </a:lstStyle>
          <a:p>
            <a:endParaRPr lang="el-GR"/>
          </a:p>
        </p:txBody>
      </p:sp>
      <p:sp>
        <p:nvSpPr>
          <p:cNvPr id="5" name="Σύμβολο κράτησης θέσης αριθμού διαφάνειας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el-GR" sz="1200"/>
            </a:lvl1pPr>
          </a:lstStyle>
          <a:p>
            <a:fld id="{7BAE14B8-3CC9-472D-9BC5-A84D80684DE2}" type="slidenum">
              <a:rPr lang="el-GR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Σύμβολο κράτησης θέσης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el-GR" sz="1200"/>
            </a:lvl1pPr>
          </a:lstStyle>
          <a:p>
            <a:endParaRPr lang="el-GR"/>
          </a:p>
        </p:txBody>
      </p:sp>
      <p:sp>
        <p:nvSpPr>
          <p:cNvPr id="3" name="Σύμβολο κράτησης θέσης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el-GR" sz="1200"/>
            </a:lvl1pPr>
          </a:lstStyle>
          <a:p>
            <a:fld id="{A8CDE508-72C8-4AB5-AA9C-1584D31690E0}" type="datetimeFigureOut">
              <a:t>1/6/2017</a:t>
            </a:fld>
            <a:endParaRPr lang="el-GR"/>
          </a:p>
        </p:txBody>
      </p:sp>
      <p:sp>
        <p:nvSpPr>
          <p:cNvPr id="4" name="Σύμβολο κράτησης θέσης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Σύμβολο κράτησης θέσης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Κάντε κλικ για να επεξεργαστείτε τα στυλ υποδείγματος κειμένου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Σύμβολο κράτησης θέσης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el-GR" sz="1200"/>
            </a:lvl1pPr>
          </a:lstStyle>
          <a:p>
            <a:endParaRPr lang="el-GR"/>
          </a:p>
        </p:txBody>
      </p:sp>
      <p:sp>
        <p:nvSpPr>
          <p:cNvPr id="7" name="Σύμβολο κράτησης θέσης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el-GR" sz="1200"/>
            </a:lvl1pPr>
          </a:lstStyle>
          <a:p>
            <a:fld id="{7FB667E1-E601-4AAF-B95C-B25720D70A60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el-GR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el-GR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el-GR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el-GR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el-GR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el-G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el-G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el-G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el-G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Εικόνα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1" y="0"/>
            <a:ext cx="12188699" cy="4799300"/>
          </a:xfrm>
          <a:prstGeom prst="rect">
            <a:avLst/>
          </a:prstGeom>
        </p:spPr>
      </p:pic>
      <p:sp>
        <p:nvSpPr>
          <p:cNvPr id="4" name="Ορθογώνιο 3"/>
          <p:cNvSpPr/>
          <p:nvPr/>
        </p:nvSpPr>
        <p:spPr bwMode="ltGray">
          <a:xfrm>
            <a:off x="-2" y="4754880"/>
            <a:ext cx="12192002" cy="210312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l-GR"/>
            </a:pPr>
            <a:endParaRPr kumimoji="0" lang="el-GR" sz="1800" b="0" i="0" u="none" strike="noStrike" kern="0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  <a:ea typeface="+mn-ea"/>
              <a:cs typeface="+mn-cs"/>
            </a:endParaRPr>
          </a:p>
        </p:txBody>
      </p:sp>
      <p:sp>
        <p:nvSpPr>
          <p:cNvPr id="6" name="Ορθογώνιο 5"/>
          <p:cNvSpPr/>
          <p:nvPr/>
        </p:nvSpPr>
        <p:spPr bwMode="white">
          <a:xfrm>
            <a:off x="-127" y="4724400"/>
            <a:ext cx="12188826" cy="76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3999" y="4800600"/>
            <a:ext cx="9144002" cy="1143000"/>
          </a:xfrm>
        </p:spPr>
        <p:txBody>
          <a:bodyPr anchor="b">
            <a:noAutofit/>
          </a:bodyPr>
          <a:lstStyle>
            <a:lvl1pPr algn="ctr" latinLnBrk="0">
              <a:defRPr lang="el-GR" sz="3600">
                <a:solidFill>
                  <a:schemeClr val="bg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2413" y="5943600"/>
            <a:ext cx="9144002" cy="762000"/>
          </a:xfrm>
        </p:spPr>
        <p:txBody>
          <a:bodyPr>
            <a:normAutofit/>
          </a:bodyPr>
          <a:lstStyle>
            <a:lvl1pPr marL="0" indent="0" algn="ctr" latinLnBrk="0">
              <a:spcBef>
                <a:spcPts val="0"/>
              </a:spcBef>
              <a:buNone/>
              <a:defRPr lang="el-GR" sz="2000" cap="none" baseline="0">
                <a:solidFill>
                  <a:schemeClr val="bg1"/>
                </a:solidFill>
              </a:defRPr>
            </a:lvl1pPr>
            <a:lvl2pPr marL="457200" indent="0" algn="ctr" latinLnBrk="0">
              <a:buNone/>
              <a:defRPr lang="el-GR" sz="2800"/>
            </a:lvl2pPr>
            <a:lvl3pPr marL="914400" indent="0" algn="ctr" latinLnBrk="0">
              <a:buNone/>
              <a:defRPr lang="el-GR" sz="2400"/>
            </a:lvl3pPr>
            <a:lvl4pPr marL="1371600" indent="0" algn="ctr" latinLnBrk="0">
              <a:buNone/>
              <a:defRPr lang="el-GR" sz="2000"/>
            </a:lvl4pPr>
            <a:lvl5pPr marL="1828800" indent="0" algn="ctr" latinLnBrk="0">
              <a:buNone/>
              <a:defRPr lang="el-GR" sz="2000"/>
            </a:lvl5pPr>
            <a:lvl6pPr marL="2286000" indent="0" algn="ctr" latinLnBrk="0">
              <a:buNone/>
              <a:defRPr lang="el-GR" sz="2000"/>
            </a:lvl6pPr>
            <a:lvl7pPr marL="2743200" indent="0" algn="ctr" latinLnBrk="0">
              <a:buNone/>
              <a:defRPr lang="el-GR" sz="2000"/>
            </a:lvl7pPr>
            <a:lvl8pPr marL="3200400" indent="0" algn="ctr" latinLnBrk="0">
              <a:buNone/>
              <a:defRPr lang="el-GR" sz="2000"/>
            </a:lvl8pPr>
            <a:lvl9pPr marL="3657600" indent="0" algn="ctr" latinLnBrk="0">
              <a:buNone/>
              <a:defRPr lang="el-GR" sz="2000"/>
            </a:lvl9pPr>
          </a:lstStyle>
          <a:p>
            <a:r>
              <a:rPr lang="el-GR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Εναλλακτικό 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Ορθογώνιο 7"/>
          <p:cNvSpPr/>
          <p:nvPr/>
        </p:nvSpPr>
        <p:spPr bwMode="ltGray">
          <a:xfrm>
            <a:off x="0" y="0"/>
            <a:ext cx="4873752" cy="68580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l-GR"/>
            </a:pPr>
            <a:endParaRPr kumimoji="0" lang="el-GR" sz="1800" b="0" i="0" u="none" strike="noStrike" kern="0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  <a:ea typeface="+mn-ea"/>
              <a:cs typeface="+mn-cs"/>
            </a:endParaRP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60412" y="2362200"/>
            <a:ext cx="3200400" cy="1990725"/>
          </a:xfrm>
        </p:spPr>
        <p:txBody>
          <a:bodyPr anchor="b">
            <a:noAutofit/>
          </a:bodyPr>
          <a:lstStyle>
            <a:lvl1pPr latinLnBrk="0">
              <a:defRPr lang="el-GR" sz="2800" b="0">
                <a:solidFill>
                  <a:schemeClr val="bg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Σύμβολο κράτησης θέσης περιεχομένου 2"/>
          <p:cNvSpPr>
            <a:spLocks noGrp="1"/>
          </p:cNvSpPr>
          <p:nvPr>
            <p:ph idx="1"/>
          </p:nvPr>
        </p:nvSpPr>
        <p:spPr>
          <a:xfrm>
            <a:off x="5362892" y="685800"/>
            <a:ext cx="6370320" cy="5486400"/>
          </a:xfrm>
        </p:spPr>
        <p:txBody>
          <a:bodyPr>
            <a:normAutofit/>
          </a:bodyPr>
          <a:lstStyle>
            <a:lvl1pPr latinLnBrk="0">
              <a:defRPr lang="el-GR" sz="2000"/>
            </a:lvl1pPr>
            <a:lvl2pPr latinLnBrk="0">
              <a:defRPr lang="el-GR" sz="1800"/>
            </a:lvl2pPr>
            <a:lvl3pPr latinLnBrk="0">
              <a:defRPr lang="el-GR" sz="1600"/>
            </a:lvl3pPr>
            <a:lvl4pPr latinLnBrk="0">
              <a:defRPr lang="el-GR" sz="1400"/>
            </a:lvl4pPr>
            <a:lvl5pPr latinLnBrk="0">
              <a:defRPr lang="el-GR" sz="1400"/>
            </a:lvl5pPr>
            <a:lvl6pPr latinLnBrk="0">
              <a:defRPr lang="el-GR" sz="1400"/>
            </a:lvl6pPr>
            <a:lvl7pPr latinLnBrk="0">
              <a:defRPr lang="el-GR" sz="1400"/>
            </a:lvl7pPr>
            <a:lvl8pPr latinLnBrk="0">
              <a:defRPr lang="el-GR" sz="1400"/>
            </a:lvl8pPr>
            <a:lvl9pPr latinLnBrk="0">
              <a:defRPr lang="el-GR" sz="14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Σύμβολο κράτησης θέσης κειμένου 3"/>
          <p:cNvSpPr>
            <a:spLocks noGrp="1"/>
          </p:cNvSpPr>
          <p:nvPr>
            <p:ph type="body" sz="half" idx="2"/>
          </p:nvPr>
        </p:nvSpPr>
        <p:spPr>
          <a:xfrm>
            <a:off x="760412" y="4367308"/>
            <a:ext cx="3200400" cy="1622012"/>
          </a:xfrm>
        </p:spPr>
        <p:txBody>
          <a:bodyPr>
            <a:normAutofit/>
          </a:bodyPr>
          <a:lstStyle>
            <a:lvl1pPr marL="0" indent="0" latinLnBrk="0">
              <a:spcBef>
                <a:spcPts val="1200"/>
              </a:spcBef>
              <a:buNone/>
              <a:defRPr lang="el-GR" sz="1600">
                <a:solidFill>
                  <a:schemeClr val="bg1"/>
                </a:solidFill>
              </a:defRPr>
            </a:lvl1pPr>
            <a:lvl2pPr marL="457200" indent="0" latinLnBrk="0">
              <a:buNone/>
              <a:defRPr lang="el-GR" sz="1200"/>
            </a:lvl2pPr>
            <a:lvl3pPr marL="914400" indent="0" latinLnBrk="0">
              <a:buNone/>
              <a:defRPr lang="el-GR" sz="1000"/>
            </a:lvl3pPr>
            <a:lvl4pPr marL="1371600" indent="0" latinLnBrk="0">
              <a:buNone/>
              <a:defRPr lang="el-GR" sz="900"/>
            </a:lvl4pPr>
            <a:lvl5pPr marL="1828800" indent="0" latinLnBrk="0">
              <a:buNone/>
              <a:defRPr lang="el-GR" sz="900"/>
            </a:lvl5pPr>
            <a:lvl6pPr marL="2286000" indent="0" latinLnBrk="0">
              <a:buNone/>
              <a:defRPr lang="el-GR" sz="900"/>
            </a:lvl6pPr>
            <a:lvl7pPr marL="2743200" indent="0" latinLnBrk="0">
              <a:buNone/>
              <a:defRPr lang="el-GR" sz="900"/>
            </a:lvl7pPr>
            <a:lvl8pPr marL="3200400" indent="0" latinLnBrk="0">
              <a:buNone/>
              <a:defRPr lang="el-GR" sz="900"/>
            </a:lvl8pPr>
            <a:lvl9pPr marL="3657600" indent="0" latinLnBrk="0">
              <a:buNone/>
              <a:defRPr lang="el-GR"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Σύμβολο κράτησης θέσης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latinLnBrk="0">
              <a:defRPr lang="el-GR">
                <a:solidFill>
                  <a:schemeClr val="tx2"/>
                </a:solidFill>
              </a:defRPr>
            </a:lvl1pPr>
          </a:lstStyle>
          <a:p>
            <a:fld id="{9E583DDF-CA54-461A-A486-592D2374C532}" type="datetimeFigureOut">
              <a:pPr/>
              <a:t>1/6/2017</a:t>
            </a:fld>
            <a:endParaRPr lang="el-GR"/>
          </a:p>
        </p:txBody>
      </p:sp>
      <p:sp>
        <p:nvSpPr>
          <p:cNvPr id="6" name="Σύμβολο κράτησης θέσης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Σύμβολο κράτησης θέσης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latinLnBrk="0">
              <a:defRPr lang="el-GR">
                <a:solidFill>
                  <a:schemeClr val="tx2"/>
                </a:solidFill>
              </a:defRPr>
            </a:lvl1pPr>
          </a:lstStyle>
          <a:p>
            <a:fld id="{CA8D9AD5-F248-4919-864A-CFD76CC027D6}" type="slidenum"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930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Ορθογώνιο 7"/>
          <p:cNvSpPr/>
          <p:nvPr/>
        </p:nvSpPr>
        <p:spPr bwMode="ltGray">
          <a:xfrm>
            <a:off x="7315200" y="0"/>
            <a:ext cx="4873752" cy="68580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l-GR"/>
            </a:pPr>
            <a:endParaRPr kumimoji="0" lang="el-GR" sz="1800" b="0" i="0" u="none" strike="noStrike" kern="0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  <a:ea typeface="+mn-ea"/>
              <a:cs typeface="+mn-cs"/>
            </a:endParaRP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923214" y="2362200"/>
            <a:ext cx="3200400" cy="1993392"/>
          </a:xfrm>
        </p:spPr>
        <p:txBody>
          <a:bodyPr anchor="b">
            <a:noAutofit/>
          </a:bodyPr>
          <a:lstStyle>
            <a:lvl1pPr latinLnBrk="0">
              <a:defRPr lang="el-GR" sz="2800" b="0">
                <a:solidFill>
                  <a:schemeClr val="bg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Σύμβολο κράτησης θέσης εικόνας 2"/>
          <p:cNvSpPr>
            <a:spLocks noGrp="1"/>
          </p:cNvSpPr>
          <p:nvPr>
            <p:ph type="pic" idx="1"/>
          </p:nvPr>
        </p:nvSpPr>
        <p:spPr>
          <a:xfrm>
            <a:off x="0" y="0"/>
            <a:ext cx="7315200" cy="6858000"/>
          </a:xfrm>
          <a:solidFill>
            <a:schemeClr val="bg2">
              <a:lumMod val="90000"/>
            </a:schemeClr>
          </a:solidFill>
        </p:spPr>
        <p:txBody>
          <a:bodyPr/>
          <a:lstStyle>
            <a:lvl1pPr marL="0" indent="0" algn="ctr" latinLnBrk="0">
              <a:buNone/>
              <a:defRPr lang="el-GR" sz="3200">
                <a:solidFill>
                  <a:schemeClr val="tx2"/>
                </a:solidFill>
              </a:defRPr>
            </a:lvl1pPr>
            <a:lvl2pPr marL="457200" indent="0" latinLnBrk="0">
              <a:buNone/>
              <a:defRPr lang="el-GR" sz="2800"/>
            </a:lvl2pPr>
            <a:lvl3pPr marL="914400" indent="0" latinLnBrk="0">
              <a:buNone/>
              <a:defRPr lang="el-GR" sz="2400"/>
            </a:lvl3pPr>
            <a:lvl4pPr marL="1371600" indent="0" latinLnBrk="0">
              <a:buNone/>
              <a:defRPr lang="el-GR" sz="2000"/>
            </a:lvl4pPr>
            <a:lvl5pPr marL="1828800" indent="0" latinLnBrk="0">
              <a:buNone/>
              <a:defRPr lang="el-GR" sz="2000"/>
            </a:lvl5pPr>
            <a:lvl6pPr marL="2286000" indent="0" latinLnBrk="0">
              <a:buNone/>
              <a:defRPr lang="el-GR" sz="2000"/>
            </a:lvl6pPr>
            <a:lvl7pPr marL="2743200" indent="0" latinLnBrk="0">
              <a:buNone/>
              <a:defRPr lang="el-GR" sz="2000"/>
            </a:lvl7pPr>
            <a:lvl8pPr marL="3200400" indent="0" latinLnBrk="0">
              <a:buNone/>
              <a:defRPr lang="el-GR" sz="2000"/>
            </a:lvl8pPr>
            <a:lvl9pPr marL="3657600" indent="0" latinLnBrk="0">
              <a:buNone/>
              <a:defRPr lang="el-GR" sz="20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l-GR"/>
          </a:p>
        </p:txBody>
      </p:sp>
      <p:sp>
        <p:nvSpPr>
          <p:cNvPr id="4" name="Σύμβολο κράτησης θέσης κειμένου 3"/>
          <p:cNvSpPr>
            <a:spLocks noGrp="1"/>
          </p:cNvSpPr>
          <p:nvPr>
            <p:ph type="body" sz="half" idx="2"/>
          </p:nvPr>
        </p:nvSpPr>
        <p:spPr>
          <a:xfrm>
            <a:off x="7923214" y="4355592"/>
            <a:ext cx="3200400" cy="1644614"/>
          </a:xfrm>
        </p:spPr>
        <p:txBody>
          <a:bodyPr>
            <a:normAutofit/>
          </a:bodyPr>
          <a:lstStyle>
            <a:lvl1pPr marL="0" indent="0" latinLnBrk="0">
              <a:spcBef>
                <a:spcPts val="1200"/>
              </a:spcBef>
              <a:buNone/>
              <a:defRPr lang="el-GR" sz="1600">
                <a:solidFill>
                  <a:schemeClr val="bg1"/>
                </a:solidFill>
              </a:defRPr>
            </a:lvl1pPr>
            <a:lvl2pPr marL="457200" indent="0" latinLnBrk="0">
              <a:buNone/>
              <a:defRPr lang="el-GR" sz="1200"/>
            </a:lvl2pPr>
            <a:lvl3pPr marL="914400" indent="0" latinLnBrk="0">
              <a:buNone/>
              <a:defRPr lang="el-GR" sz="1000"/>
            </a:lvl3pPr>
            <a:lvl4pPr marL="1371600" indent="0" latinLnBrk="0">
              <a:buNone/>
              <a:defRPr lang="el-GR" sz="900"/>
            </a:lvl4pPr>
            <a:lvl5pPr marL="1828800" indent="0" latinLnBrk="0">
              <a:buNone/>
              <a:defRPr lang="el-GR" sz="900"/>
            </a:lvl5pPr>
            <a:lvl6pPr marL="2286000" indent="0" latinLnBrk="0">
              <a:buNone/>
              <a:defRPr lang="el-GR" sz="900"/>
            </a:lvl6pPr>
            <a:lvl7pPr marL="2743200" indent="0" latinLnBrk="0">
              <a:buNone/>
              <a:defRPr lang="el-GR" sz="900"/>
            </a:lvl7pPr>
            <a:lvl8pPr marL="3200400" indent="0" latinLnBrk="0">
              <a:buNone/>
              <a:defRPr lang="el-GR" sz="900"/>
            </a:lvl8pPr>
            <a:lvl9pPr marL="3657600" indent="0" latinLnBrk="0">
              <a:buNone/>
              <a:defRPr lang="el-GR"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Σύμβολο κράτησης θέσης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t>1/6/2017</a:t>
            </a:fld>
            <a:endParaRPr lang="el-GR"/>
          </a:p>
        </p:txBody>
      </p:sp>
      <p:sp>
        <p:nvSpPr>
          <p:cNvPr id="6" name="Σύμβολο κράτησης θέσης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Σύμβολο κράτησης θέσης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717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Σύμβολο κράτησης θέσης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t>1/6/2017</a:t>
            </a:fld>
            <a:endParaRPr lang="el-GR"/>
          </a:p>
        </p:txBody>
      </p:sp>
      <p:sp>
        <p:nvSpPr>
          <p:cNvPr id="5" name="Σύμβολο κράτησης θέσης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Σύμβολο κράτησης θέσης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Σύμβολο κράτησης θέσης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t>1/6/2017</a:t>
            </a:fld>
            <a:endParaRPr lang="el-GR"/>
          </a:p>
        </p:txBody>
      </p:sp>
      <p:sp>
        <p:nvSpPr>
          <p:cNvPr id="5" name="Σύμβολο κράτησης θέσης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Σύμβολο κράτησης θέσης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Σύμβολο κράτησης θέσης περιεχομένου 2"/>
          <p:cNvSpPr>
            <a:spLocks noGrp="1"/>
          </p:cNvSpPr>
          <p:nvPr>
            <p:ph idx="1"/>
          </p:nvPr>
        </p:nvSpPr>
        <p:spPr/>
        <p:txBody>
          <a:bodyPr/>
          <a:lstStyle>
            <a:lvl6pPr latinLnBrk="0">
              <a:defRPr lang="el-GR"/>
            </a:lvl6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Σύμβολο κράτησης θέσης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t>1/6/2017</a:t>
            </a:fld>
            <a:endParaRPr lang="el-GR"/>
          </a:p>
        </p:txBody>
      </p:sp>
      <p:sp>
        <p:nvSpPr>
          <p:cNvPr id="5" name="Σύμβολο κράτησης θέσης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Σύμβολο κράτησης θέσης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/>
          <p:cNvSpPr/>
          <p:nvPr/>
        </p:nvSpPr>
        <p:spPr bwMode="ltGray">
          <a:xfrm>
            <a:off x="0" y="0"/>
            <a:ext cx="12188826" cy="4572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l-GR" b="0" i="0" u="none" strike="noStrike" kern="0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</a:endParaRPr>
          </a:p>
        </p:txBody>
      </p:sp>
      <p:sp>
        <p:nvSpPr>
          <p:cNvPr id="8" name="Ορθογώνιο 7"/>
          <p:cNvSpPr/>
          <p:nvPr/>
        </p:nvSpPr>
        <p:spPr bwMode="white">
          <a:xfrm>
            <a:off x="-1" y="411480"/>
            <a:ext cx="12188826" cy="457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24000" y="1143000"/>
            <a:ext cx="9144000" cy="2667000"/>
          </a:xfrm>
        </p:spPr>
        <p:txBody>
          <a:bodyPr anchor="b">
            <a:normAutofit/>
          </a:bodyPr>
          <a:lstStyle>
            <a:lvl1pPr algn="ctr" latinLnBrk="0">
              <a:defRPr lang="el-GR" sz="5200" b="0"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Σύμβολο κράτησης θέσης κειμένου 2"/>
          <p:cNvSpPr>
            <a:spLocks noGrp="1"/>
          </p:cNvSpPr>
          <p:nvPr>
            <p:ph type="body" idx="1"/>
          </p:nvPr>
        </p:nvSpPr>
        <p:spPr>
          <a:xfrm>
            <a:off x="1524000" y="3810000"/>
            <a:ext cx="9144000" cy="1143000"/>
          </a:xfrm>
        </p:spPr>
        <p:txBody>
          <a:bodyPr anchor="t">
            <a:normAutofit/>
          </a:bodyPr>
          <a:lstStyle>
            <a:lvl1pPr marL="0" indent="0" algn="ctr" latinLnBrk="0">
              <a:spcBef>
                <a:spcPts val="0"/>
              </a:spcBef>
              <a:buNone/>
              <a:defRPr lang="el-GR" sz="2400" cap="none" baseline="0">
                <a:solidFill>
                  <a:schemeClr val="tx2"/>
                </a:solidFill>
              </a:defRPr>
            </a:lvl1pPr>
            <a:lvl2pPr marL="457200" indent="0" latinLnBrk="0">
              <a:buNone/>
              <a:defRPr lang="el-GR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0">
              <a:buNone/>
              <a:defRPr lang="el-GR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0">
              <a:buNone/>
              <a:defRPr lang="el-GR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0">
              <a:buNone/>
              <a:defRPr lang="el-GR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0">
              <a:buNone/>
              <a:defRPr lang="el-GR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0">
              <a:buNone/>
              <a:defRPr lang="el-GR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0">
              <a:buNone/>
              <a:defRPr lang="el-GR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0">
              <a:buNone/>
              <a:defRPr lang="el-GR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Σύμβολο κράτησης θέσης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t>1/6/2017</a:t>
            </a:fld>
            <a:endParaRPr lang="el-GR"/>
          </a:p>
        </p:txBody>
      </p:sp>
      <p:sp>
        <p:nvSpPr>
          <p:cNvPr id="5" name="Σύμβολο κράτησης θέσης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Σύμβολο κράτησης θέσης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158437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Εναλλακτική κεφαλίδα ενότητας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24000" y="1143000"/>
            <a:ext cx="9144000" cy="2667000"/>
          </a:xfrm>
        </p:spPr>
        <p:txBody>
          <a:bodyPr anchor="b">
            <a:normAutofit/>
          </a:bodyPr>
          <a:lstStyle>
            <a:lvl1pPr algn="ctr" latinLnBrk="0">
              <a:defRPr lang="el-GR" sz="5200" b="0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Σύμβολο κράτησης θέσης κειμένου 2"/>
          <p:cNvSpPr>
            <a:spLocks noGrp="1"/>
          </p:cNvSpPr>
          <p:nvPr>
            <p:ph type="body" idx="1"/>
          </p:nvPr>
        </p:nvSpPr>
        <p:spPr>
          <a:xfrm>
            <a:off x="1522413" y="3810000"/>
            <a:ext cx="9144000" cy="1143000"/>
          </a:xfrm>
        </p:spPr>
        <p:txBody>
          <a:bodyPr anchor="t">
            <a:normAutofit/>
          </a:bodyPr>
          <a:lstStyle>
            <a:lvl1pPr marL="0" indent="0" algn="ctr" latinLnBrk="0">
              <a:spcBef>
                <a:spcPts val="0"/>
              </a:spcBef>
              <a:buNone/>
              <a:defRPr lang="el-GR" sz="2400" cap="none" baseline="0">
                <a:solidFill>
                  <a:schemeClr val="tx1"/>
                </a:solidFill>
              </a:defRPr>
            </a:lvl1pPr>
            <a:lvl2pPr marL="457200" indent="0" latinLnBrk="0">
              <a:buNone/>
              <a:defRPr lang="el-GR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0">
              <a:buNone/>
              <a:defRPr lang="el-GR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0">
              <a:buNone/>
              <a:defRPr lang="el-GR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0">
              <a:buNone/>
              <a:defRPr lang="el-GR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0">
              <a:buNone/>
              <a:defRPr lang="el-GR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0">
              <a:buNone/>
              <a:defRPr lang="el-GR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0">
              <a:buNone/>
              <a:defRPr lang="el-GR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0">
              <a:buNone/>
              <a:defRPr lang="el-GR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Σύμβολο κράτησης θέσης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latinLnBrk="0">
              <a:defRPr lang="el-GR">
                <a:solidFill>
                  <a:schemeClr val="tx2"/>
                </a:solidFill>
              </a:defRPr>
            </a:lvl1pPr>
          </a:lstStyle>
          <a:p>
            <a:fld id="{9E583DDF-CA54-461A-A486-592D2374C532}" type="datetimeFigureOut">
              <a:pPr/>
              <a:t>1/6/2017</a:t>
            </a:fld>
            <a:endParaRPr lang="el-GR"/>
          </a:p>
        </p:txBody>
      </p:sp>
      <p:sp>
        <p:nvSpPr>
          <p:cNvPr id="5" name="Σύμβολο κράτησης θέσης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latinLnBrk="0">
              <a:defRPr lang="el-GR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Σύμβολο κράτησης θέσης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latinLnBrk="0">
              <a:defRPr lang="el-GR">
                <a:solidFill>
                  <a:schemeClr val="tx2"/>
                </a:solidFill>
              </a:defRPr>
            </a:lvl1pPr>
          </a:lstStyle>
          <a:p>
            <a:fld id="{CA8D9AD5-F248-4919-864A-CFD76CC027D6}" type="slidenum"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043280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Σύμβολο κράτησης θέσης περιεχομένου 2"/>
          <p:cNvSpPr>
            <a:spLocks noGrp="1"/>
          </p:cNvSpPr>
          <p:nvPr>
            <p:ph sz="half" idx="1"/>
          </p:nvPr>
        </p:nvSpPr>
        <p:spPr>
          <a:xfrm>
            <a:off x="1341120" y="1901952"/>
            <a:ext cx="4572000" cy="4123944"/>
          </a:xfrm>
        </p:spPr>
        <p:txBody>
          <a:bodyPr>
            <a:normAutofit/>
          </a:bodyPr>
          <a:lstStyle>
            <a:lvl1pPr latinLnBrk="0">
              <a:defRPr lang="el-GR" sz="2000"/>
            </a:lvl1pPr>
            <a:lvl2pPr latinLnBrk="0">
              <a:defRPr lang="el-GR" sz="1800"/>
            </a:lvl2pPr>
            <a:lvl3pPr latinLnBrk="0">
              <a:defRPr lang="el-GR" sz="1600"/>
            </a:lvl3pPr>
            <a:lvl4pPr latinLnBrk="0">
              <a:defRPr lang="el-GR" sz="1400"/>
            </a:lvl4pPr>
            <a:lvl5pPr latinLnBrk="0">
              <a:defRPr lang="el-GR" sz="1400"/>
            </a:lvl5pPr>
            <a:lvl6pPr latinLnBrk="0">
              <a:defRPr lang="el-GR" sz="1400"/>
            </a:lvl6pPr>
            <a:lvl7pPr latinLnBrk="0">
              <a:defRPr lang="el-GR" sz="1400"/>
            </a:lvl7pPr>
            <a:lvl8pPr latinLnBrk="0">
              <a:defRPr lang="el-GR" sz="1400"/>
            </a:lvl8pPr>
            <a:lvl9pPr latinLnBrk="0">
              <a:defRPr lang="el-GR" sz="14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Σύμβολο κράτησης θέσης περιεχομένου 3"/>
          <p:cNvSpPr>
            <a:spLocks noGrp="1"/>
          </p:cNvSpPr>
          <p:nvPr>
            <p:ph sz="half" idx="2"/>
          </p:nvPr>
        </p:nvSpPr>
        <p:spPr>
          <a:xfrm>
            <a:off x="6278880" y="1901952"/>
            <a:ext cx="4572000" cy="4123944"/>
          </a:xfrm>
        </p:spPr>
        <p:txBody>
          <a:bodyPr>
            <a:normAutofit/>
          </a:bodyPr>
          <a:lstStyle>
            <a:lvl1pPr latinLnBrk="0">
              <a:defRPr lang="el-GR" sz="2000"/>
            </a:lvl1pPr>
            <a:lvl2pPr latinLnBrk="0">
              <a:defRPr lang="el-GR" sz="1800"/>
            </a:lvl2pPr>
            <a:lvl3pPr latinLnBrk="0">
              <a:defRPr lang="el-GR" sz="1600"/>
            </a:lvl3pPr>
            <a:lvl4pPr latinLnBrk="0">
              <a:defRPr lang="el-GR" sz="1400"/>
            </a:lvl4pPr>
            <a:lvl5pPr latinLnBrk="0">
              <a:defRPr lang="el-GR" sz="1400"/>
            </a:lvl5pPr>
            <a:lvl6pPr latinLnBrk="0">
              <a:defRPr lang="el-GR" sz="1400"/>
            </a:lvl6pPr>
            <a:lvl7pPr latinLnBrk="0">
              <a:defRPr lang="el-GR" sz="1400"/>
            </a:lvl7pPr>
            <a:lvl8pPr latinLnBrk="0">
              <a:defRPr lang="el-GR" sz="1400"/>
            </a:lvl8pPr>
            <a:lvl9pPr latinLnBrk="0">
              <a:defRPr lang="el-GR" sz="14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Σύμβολο κράτησης θέσης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7D43D-6574-4C7B-808D-C6C12215A4D4}" type="datetimeFigureOut">
              <a:t>1/6/2017</a:t>
            </a:fld>
            <a:endParaRPr lang="el-GR"/>
          </a:p>
        </p:txBody>
      </p:sp>
      <p:sp>
        <p:nvSpPr>
          <p:cNvPr id="6" name="Σύμβολο κράτησης θέσης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Σύμβολο κράτησης θέσης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CE5F2-81AA-4605-B028-6FBA391056AF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17078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341120" y="466344"/>
            <a:ext cx="9509760" cy="123444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Σύμβολο κράτησης θέσης κειμένου 2"/>
          <p:cNvSpPr>
            <a:spLocks noGrp="1"/>
          </p:cNvSpPr>
          <p:nvPr>
            <p:ph type="body" idx="1"/>
          </p:nvPr>
        </p:nvSpPr>
        <p:spPr>
          <a:xfrm>
            <a:off x="1341120" y="1837464"/>
            <a:ext cx="4572000" cy="766588"/>
          </a:xfrm>
        </p:spPr>
        <p:txBody>
          <a:bodyPr anchor="ctr">
            <a:normAutofit/>
          </a:bodyPr>
          <a:lstStyle>
            <a:lvl1pPr marL="0" indent="0" latinLnBrk="0">
              <a:spcBef>
                <a:spcPts val="0"/>
              </a:spcBef>
              <a:buNone/>
              <a:defRPr lang="el-GR" sz="2200" b="0" cap="none" baseline="0"/>
            </a:lvl1pPr>
            <a:lvl2pPr marL="457200" indent="0" latinLnBrk="0">
              <a:buNone/>
              <a:defRPr lang="el-GR" sz="2000" b="1"/>
            </a:lvl2pPr>
            <a:lvl3pPr marL="914400" indent="0" latinLnBrk="0">
              <a:buNone/>
              <a:defRPr lang="el-GR" sz="1800" b="1"/>
            </a:lvl3pPr>
            <a:lvl4pPr marL="1371600" indent="0" latinLnBrk="0">
              <a:buNone/>
              <a:defRPr lang="el-GR" sz="1600" b="1"/>
            </a:lvl4pPr>
            <a:lvl5pPr marL="1828800" indent="0" latinLnBrk="0">
              <a:buNone/>
              <a:defRPr lang="el-GR" sz="1600" b="1"/>
            </a:lvl5pPr>
            <a:lvl6pPr marL="2286000" indent="0" latinLnBrk="0">
              <a:buNone/>
              <a:defRPr lang="el-GR" sz="1600" b="1"/>
            </a:lvl6pPr>
            <a:lvl7pPr marL="2743200" indent="0" latinLnBrk="0">
              <a:buNone/>
              <a:defRPr lang="el-GR" sz="1600" b="1"/>
            </a:lvl7pPr>
            <a:lvl8pPr marL="3200400" indent="0" latinLnBrk="0">
              <a:buNone/>
              <a:defRPr lang="el-GR" sz="1600" b="1"/>
            </a:lvl8pPr>
            <a:lvl9pPr marL="3657600" indent="0" latinLnBrk="0">
              <a:buNone/>
              <a:defRPr lang="el-GR"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Σύμβολο κράτησης θέσης περιεχομένου 3"/>
          <p:cNvSpPr>
            <a:spLocks noGrp="1"/>
          </p:cNvSpPr>
          <p:nvPr>
            <p:ph sz="half" idx="2"/>
          </p:nvPr>
        </p:nvSpPr>
        <p:spPr>
          <a:xfrm>
            <a:off x="1341120" y="2740732"/>
            <a:ext cx="4572000" cy="3288847"/>
          </a:xfrm>
        </p:spPr>
        <p:txBody>
          <a:bodyPr>
            <a:normAutofit/>
          </a:bodyPr>
          <a:lstStyle>
            <a:lvl1pPr latinLnBrk="0">
              <a:defRPr lang="el-GR" sz="1800"/>
            </a:lvl1pPr>
            <a:lvl2pPr latinLnBrk="0">
              <a:defRPr lang="el-GR" sz="1600"/>
            </a:lvl2pPr>
            <a:lvl3pPr latinLnBrk="0">
              <a:defRPr lang="el-GR" sz="1400"/>
            </a:lvl3pPr>
            <a:lvl4pPr latinLnBrk="0">
              <a:defRPr lang="el-GR" sz="1200"/>
            </a:lvl4pPr>
            <a:lvl5pPr latinLnBrk="0">
              <a:defRPr lang="el-GR" sz="1200"/>
            </a:lvl5pPr>
            <a:lvl6pPr latinLnBrk="0">
              <a:defRPr lang="el-GR" sz="1200"/>
            </a:lvl6pPr>
            <a:lvl7pPr latinLnBrk="0">
              <a:defRPr lang="el-GR" sz="1200"/>
            </a:lvl7pPr>
            <a:lvl8pPr latinLnBrk="0">
              <a:defRPr lang="el-GR" sz="1200"/>
            </a:lvl8pPr>
            <a:lvl9pPr latinLnBrk="0">
              <a:defRPr lang="el-GR" sz="12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Σύμβολο κράτησης θέσης κειμένου 4"/>
          <p:cNvSpPr>
            <a:spLocks noGrp="1"/>
          </p:cNvSpPr>
          <p:nvPr>
            <p:ph type="body" sz="quarter" idx="3"/>
          </p:nvPr>
        </p:nvSpPr>
        <p:spPr>
          <a:xfrm>
            <a:off x="6278880" y="1837464"/>
            <a:ext cx="4572000" cy="766588"/>
          </a:xfrm>
        </p:spPr>
        <p:txBody>
          <a:bodyPr anchor="ctr">
            <a:normAutofit/>
          </a:bodyPr>
          <a:lstStyle>
            <a:lvl1pPr marL="0" indent="0" latinLnBrk="0">
              <a:spcBef>
                <a:spcPts val="0"/>
              </a:spcBef>
              <a:buNone/>
              <a:defRPr lang="el-GR" sz="2200" b="0" cap="none" baseline="0"/>
            </a:lvl1pPr>
            <a:lvl2pPr marL="457200" indent="0" latinLnBrk="0">
              <a:buNone/>
              <a:defRPr lang="el-GR" sz="2000" b="1"/>
            </a:lvl2pPr>
            <a:lvl3pPr marL="914400" indent="0" latinLnBrk="0">
              <a:buNone/>
              <a:defRPr lang="el-GR" sz="1800" b="1"/>
            </a:lvl3pPr>
            <a:lvl4pPr marL="1371600" indent="0" latinLnBrk="0">
              <a:buNone/>
              <a:defRPr lang="el-GR" sz="1600" b="1"/>
            </a:lvl4pPr>
            <a:lvl5pPr marL="1828800" indent="0" latinLnBrk="0">
              <a:buNone/>
              <a:defRPr lang="el-GR" sz="1600" b="1"/>
            </a:lvl5pPr>
            <a:lvl6pPr marL="2286000" indent="0" latinLnBrk="0">
              <a:buNone/>
              <a:defRPr lang="el-GR" sz="1600" b="1"/>
            </a:lvl6pPr>
            <a:lvl7pPr marL="2743200" indent="0" latinLnBrk="0">
              <a:buNone/>
              <a:defRPr lang="el-GR" sz="1600" b="1"/>
            </a:lvl7pPr>
            <a:lvl8pPr marL="3200400" indent="0" latinLnBrk="0">
              <a:buNone/>
              <a:defRPr lang="el-GR" sz="1600" b="1"/>
            </a:lvl8pPr>
            <a:lvl9pPr marL="3657600" indent="0" latinLnBrk="0">
              <a:buNone/>
              <a:defRPr lang="el-GR"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Σύμβολο κράτησης θέσης περιεχομένου 5"/>
          <p:cNvSpPr>
            <a:spLocks noGrp="1"/>
          </p:cNvSpPr>
          <p:nvPr>
            <p:ph sz="quarter" idx="4"/>
          </p:nvPr>
        </p:nvSpPr>
        <p:spPr>
          <a:xfrm>
            <a:off x="6278880" y="2740732"/>
            <a:ext cx="4572000" cy="3288847"/>
          </a:xfrm>
        </p:spPr>
        <p:txBody>
          <a:bodyPr>
            <a:normAutofit/>
          </a:bodyPr>
          <a:lstStyle>
            <a:lvl1pPr latinLnBrk="0">
              <a:defRPr lang="el-GR" sz="1800"/>
            </a:lvl1pPr>
            <a:lvl2pPr latinLnBrk="0">
              <a:defRPr lang="el-GR" sz="1600"/>
            </a:lvl2pPr>
            <a:lvl3pPr latinLnBrk="0">
              <a:defRPr lang="el-GR" sz="1400"/>
            </a:lvl3pPr>
            <a:lvl4pPr latinLnBrk="0">
              <a:defRPr lang="el-GR" sz="1200"/>
            </a:lvl4pPr>
            <a:lvl5pPr latinLnBrk="0">
              <a:defRPr lang="el-GR" sz="1200"/>
            </a:lvl5pPr>
            <a:lvl6pPr latinLnBrk="0">
              <a:defRPr lang="el-GR" sz="1200"/>
            </a:lvl6pPr>
            <a:lvl7pPr latinLnBrk="0">
              <a:defRPr lang="el-GR" sz="1200"/>
            </a:lvl7pPr>
            <a:lvl8pPr latinLnBrk="0">
              <a:defRPr lang="el-GR" sz="1200"/>
            </a:lvl8pPr>
            <a:lvl9pPr latinLnBrk="0">
              <a:defRPr lang="el-GR" sz="12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7" name="Σύμβολο κράτησης θέσης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t>1/6/2017</a:t>
            </a:fld>
            <a:endParaRPr lang="el-GR"/>
          </a:p>
        </p:txBody>
      </p:sp>
      <p:sp>
        <p:nvSpPr>
          <p:cNvPr id="8" name="Σύμβολο κράτησης θέσης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Σύμβολο κράτησης θέσης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57080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Σύμβολο κράτησης θέσης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t>1/6/2017</a:t>
            </a:fld>
            <a:endParaRPr lang="el-GR"/>
          </a:p>
        </p:txBody>
      </p:sp>
      <p:sp>
        <p:nvSpPr>
          <p:cNvPr id="4" name="Σύμβολο κράτησης θέσης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Σύμβολο κράτησης θέσης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Σύμβολο κράτησης θέσης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latinLnBrk="0">
              <a:defRPr lang="el-GR">
                <a:solidFill>
                  <a:schemeClr val="tx2"/>
                </a:solidFill>
              </a:defRPr>
            </a:lvl1pPr>
          </a:lstStyle>
          <a:p>
            <a:fld id="{9E583DDF-CA54-461A-A486-592D2374C532}" type="datetimeFigureOut">
              <a:pPr/>
              <a:t>1/6/2017</a:t>
            </a:fld>
            <a:endParaRPr lang="el-GR"/>
          </a:p>
        </p:txBody>
      </p:sp>
      <p:sp>
        <p:nvSpPr>
          <p:cNvPr id="3" name="Σύμβολο κράτησης θέσης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latinLnBrk="0">
              <a:defRPr lang="el-GR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4" name="Σύμβολο κράτησης θέσης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latinLnBrk="0">
              <a:defRPr lang="el-GR">
                <a:solidFill>
                  <a:schemeClr val="tx2"/>
                </a:solidFill>
              </a:defRPr>
            </a:lvl1pPr>
          </a:lstStyle>
          <a:p>
            <a:fld id="{CA8D9AD5-F248-4919-864A-CFD76CC027D6}" type="slidenum"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60412" y="2362200"/>
            <a:ext cx="3200400" cy="1990725"/>
          </a:xfrm>
        </p:spPr>
        <p:txBody>
          <a:bodyPr anchor="b">
            <a:noAutofit/>
          </a:bodyPr>
          <a:lstStyle>
            <a:lvl1pPr latinLnBrk="0">
              <a:defRPr lang="el-GR" sz="2800" b="0"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Σύμβολο κράτησης θέσης περιεχομένου 2"/>
          <p:cNvSpPr>
            <a:spLocks noGrp="1"/>
          </p:cNvSpPr>
          <p:nvPr>
            <p:ph idx="1"/>
          </p:nvPr>
        </p:nvSpPr>
        <p:spPr>
          <a:xfrm>
            <a:off x="4494212" y="685800"/>
            <a:ext cx="7239001" cy="5486400"/>
          </a:xfrm>
        </p:spPr>
        <p:txBody>
          <a:bodyPr>
            <a:normAutofit/>
          </a:bodyPr>
          <a:lstStyle>
            <a:lvl1pPr latinLnBrk="0">
              <a:defRPr lang="el-GR" sz="2000"/>
            </a:lvl1pPr>
            <a:lvl2pPr latinLnBrk="0">
              <a:defRPr lang="el-GR" sz="1800"/>
            </a:lvl2pPr>
            <a:lvl3pPr latinLnBrk="0">
              <a:defRPr lang="el-GR" sz="1600"/>
            </a:lvl3pPr>
            <a:lvl4pPr latinLnBrk="0">
              <a:defRPr lang="el-GR" sz="1400"/>
            </a:lvl4pPr>
            <a:lvl5pPr latinLnBrk="0">
              <a:defRPr lang="el-GR" sz="1400"/>
            </a:lvl5pPr>
            <a:lvl6pPr latinLnBrk="0">
              <a:defRPr lang="el-GR" sz="1400"/>
            </a:lvl6pPr>
            <a:lvl7pPr latinLnBrk="0">
              <a:defRPr lang="el-GR" sz="1400"/>
            </a:lvl7pPr>
            <a:lvl8pPr latinLnBrk="0">
              <a:defRPr lang="el-GR" sz="1400"/>
            </a:lvl8pPr>
            <a:lvl9pPr latinLnBrk="0">
              <a:defRPr lang="el-GR" sz="14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Σύμβολο κράτησης θέσης κειμένου 3"/>
          <p:cNvSpPr>
            <a:spLocks noGrp="1"/>
          </p:cNvSpPr>
          <p:nvPr>
            <p:ph type="body" sz="half" idx="2"/>
          </p:nvPr>
        </p:nvSpPr>
        <p:spPr>
          <a:xfrm>
            <a:off x="760412" y="4367308"/>
            <a:ext cx="3200400" cy="1622012"/>
          </a:xfrm>
        </p:spPr>
        <p:txBody>
          <a:bodyPr>
            <a:normAutofit/>
          </a:bodyPr>
          <a:lstStyle>
            <a:lvl1pPr marL="0" indent="0" latinLnBrk="0">
              <a:spcBef>
                <a:spcPts val="1200"/>
              </a:spcBef>
              <a:buNone/>
              <a:defRPr lang="el-GR" sz="1600"/>
            </a:lvl1pPr>
            <a:lvl2pPr marL="457200" indent="0" latinLnBrk="0">
              <a:buNone/>
              <a:defRPr lang="el-GR" sz="1200"/>
            </a:lvl2pPr>
            <a:lvl3pPr marL="914400" indent="0" latinLnBrk="0">
              <a:buNone/>
              <a:defRPr lang="el-GR" sz="1000"/>
            </a:lvl3pPr>
            <a:lvl4pPr marL="1371600" indent="0" latinLnBrk="0">
              <a:buNone/>
              <a:defRPr lang="el-GR" sz="900"/>
            </a:lvl4pPr>
            <a:lvl5pPr marL="1828800" indent="0" latinLnBrk="0">
              <a:buNone/>
              <a:defRPr lang="el-GR" sz="900"/>
            </a:lvl5pPr>
            <a:lvl6pPr marL="2286000" indent="0" latinLnBrk="0">
              <a:buNone/>
              <a:defRPr lang="el-GR" sz="900"/>
            </a:lvl6pPr>
            <a:lvl7pPr marL="2743200" indent="0" latinLnBrk="0">
              <a:buNone/>
              <a:defRPr lang="el-GR" sz="900"/>
            </a:lvl7pPr>
            <a:lvl8pPr marL="3200400" indent="0" latinLnBrk="0">
              <a:buNone/>
              <a:defRPr lang="el-GR" sz="900"/>
            </a:lvl8pPr>
            <a:lvl9pPr marL="3657600" indent="0" latinLnBrk="0">
              <a:buNone/>
              <a:defRPr lang="el-GR"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Σύμβολο κράτησης θέσης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t>1/6/2017</a:t>
            </a:fld>
            <a:endParaRPr lang="el-GR"/>
          </a:p>
        </p:txBody>
      </p:sp>
      <p:sp>
        <p:nvSpPr>
          <p:cNvPr id="6" name="Σύμβολο κράτησης θέσης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Σύμβολο κράτησης θέσης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/>
          <p:cNvSpPr/>
          <p:nvPr/>
        </p:nvSpPr>
        <p:spPr bwMode="ltGray">
          <a:xfrm>
            <a:off x="1587" y="6583680"/>
            <a:ext cx="12188826" cy="27432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l-GR" b="0" i="0" u="none" strike="noStrike" kern="0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</a:endParaRPr>
          </a:p>
        </p:txBody>
      </p:sp>
      <p:sp>
        <p:nvSpPr>
          <p:cNvPr id="8" name="Ορθογώνιο 7"/>
          <p:cNvSpPr/>
          <p:nvPr/>
        </p:nvSpPr>
        <p:spPr bwMode="white">
          <a:xfrm>
            <a:off x="1587" y="6583680"/>
            <a:ext cx="12188826" cy="457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Σύμβολο κράτησης θέσης τίτλου 1"/>
          <p:cNvSpPr>
            <a:spLocks noGrp="1"/>
          </p:cNvSpPr>
          <p:nvPr>
            <p:ph type="title"/>
          </p:nvPr>
        </p:nvSpPr>
        <p:spPr>
          <a:xfrm>
            <a:off x="1341120" y="467360"/>
            <a:ext cx="950976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l-GR" dirty="0"/>
              <a:t>Κάντε κλικ για να επεξεργαστείτε το στυλ υποδείγματος τίτλου</a:t>
            </a:r>
          </a:p>
        </p:txBody>
      </p:sp>
      <p:sp>
        <p:nvSpPr>
          <p:cNvPr id="3" name="Σύμβολο κράτησης θέσης κειμένου 2"/>
          <p:cNvSpPr>
            <a:spLocks noGrp="1"/>
          </p:cNvSpPr>
          <p:nvPr>
            <p:ph type="body" idx="1"/>
          </p:nvPr>
        </p:nvSpPr>
        <p:spPr>
          <a:xfrm>
            <a:off x="1341120" y="1901952"/>
            <a:ext cx="9509760" cy="41276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dirty="0"/>
              <a:t>Κάντε κλικ για να επεξεργαστείτε τα στυλ υποδείγματος κειμένου</a:t>
            </a:r>
          </a:p>
          <a:p>
            <a:pPr lvl="1"/>
            <a:r>
              <a:rPr lang="el-GR" dirty="0"/>
              <a:t>Δεύτερο επίπεδο</a:t>
            </a:r>
          </a:p>
          <a:p>
            <a:pPr lvl="2"/>
            <a:r>
              <a:rPr lang="el-GR" dirty="0"/>
              <a:t>Τρίτο επίπεδο</a:t>
            </a:r>
          </a:p>
          <a:p>
            <a:pPr lvl="3"/>
            <a:r>
              <a:rPr lang="el-GR" dirty="0"/>
              <a:t>Τέταρτο επίπεδο</a:t>
            </a:r>
          </a:p>
          <a:p>
            <a:pPr lvl="4"/>
            <a:r>
              <a:rPr lang="el-GR" dirty="0"/>
              <a:t>Πέμπτο επίπεδο</a:t>
            </a:r>
          </a:p>
          <a:p>
            <a:pPr lvl="5"/>
            <a:r>
              <a:rPr lang="el-GR" dirty="0"/>
              <a:t>Έκτο</a:t>
            </a:r>
          </a:p>
          <a:p>
            <a:pPr lvl="6"/>
            <a:r>
              <a:rPr lang="el-GR" dirty="0"/>
              <a:t>Έβδομο</a:t>
            </a:r>
          </a:p>
          <a:p>
            <a:pPr lvl="7"/>
            <a:r>
              <a:rPr lang="el-GR" dirty="0"/>
              <a:t>Όγδοο</a:t>
            </a:r>
          </a:p>
          <a:p>
            <a:pPr lvl="8"/>
            <a:r>
              <a:rPr lang="el-GR" dirty="0"/>
              <a:t>Ένατο</a:t>
            </a:r>
          </a:p>
        </p:txBody>
      </p:sp>
      <p:sp>
        <p:nvSpPr>
          <p:cNvPr id="4" name="Σύμβολο κράτησης θέσης ημερομηνίας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lang="el-GR" sz="80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9E583DDF-CA54-461A-A486-592D2374C532}" type="datetimeFigureOut">
              <a:rPr lang="el-GR" smtClean="0"/>
              <a:pPr/>
              <a:t>1/6/2017</a:t>
            </a:fld>
            <a:endParaRPr lang="el-GR" dirty="0"/>
          </a:p>
        </p:txBody>
      </p:sp>
      <p:sp>
        <p:nvSpPr>
          <p:cNvPr id="5" name="Σύμβολο κράτησης θέσης υποσέλιδου 4"/>
          <p:cNvSpPr>
            <a:spLocks noGrp="1"/>
          </p:cNvSpPr>
          <p:nvPr>
            <p:ph type="ftr" sz="quarter" idx="3"/>
          </p:nvPr>
        </p:nvSpPr>
        <p:spPr>
          <a:xfrm>
            <a:off x="1341120" y="6601968"/>
            <a:ext cx="7159752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lang="el-GR" sz="800" cap="all" baseline="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el-GR" dirty="0"/>
          </a:p>
        </p:txBody>
      </p:sp>
      <p:sp>
        <p:nvSpPr>
          <p:cNvPr id="6" name="Σύμβολο κράτησης θέσης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10210800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lang="el-GR" sz="80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CA8D9AD5-F248-4919-864A-CFD76CC027D6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2" r:id="rId4"/>
    <p:sldLayoutId id="2147483661" r:id="rId5"/>
    <p:sldLayoutId id="2147483653" r:id="rId6"/>
    <p:sldLayoutId id="2147483654" r:id="rId7"/>
    <p:sldLayoutId id="2147483655" r:id="rId8"/>
    <p:sldLayoutId id="2147483656" r:id="rId9"/>
    <p:sldLayoutId id="2147483663" r:id="rId10"/>
    <p:sldLayoutId id="2147483657" r:id="rId11"/>
    <p:sldLayoutId id="2147483658" r:id="rId12"/>
    <p:sldLayoutId id="2147483659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lang="el-GR" sz="3400" kern="1200">
          <a:solidFill>
            <a:schemeClr val="tx2">
              <a:lumMod val="75000"/>
            </a:schemeClr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2"/>
        </a:buClr>
        <a:buSzPct val="80000"/>
        <a:buFont typeface="Wingdings" pitchFamily="2" charset="2"/>
        <a:buChar char="§"/>
        <a:defRPr lang="el-GR" sz="2000" kern="1200">
          <a:solidFill>
            <a:schemeClr val="tx2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2"/>
        </a:buClr>
        <a:buSzPct val="80000"/>
        <a:buFont typeface="Wingdings" pitchFamily="2" charset="2"/>
        <a:buChar char="§"/>
        <a:defRPr lang="el-GR" sz="1800" kern="1200">
          <a:solidFill>
            <a:schemeClr val="tx2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80000"/>
        <a:buFont typeface="Wingdings" pitchFamily="2" charset="2"/>
        <a:buChar char="§"/>
        <a:defRPr lang="el-GR" sz="1600" kern="1200">
          <a:solidFill>
            <a:schemeClr val="tx2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80000"/>
        <a:buFont typeface="Wingdings" pitchFamily="2" charset="2"/>
        <a:buChar char="§"/>
        <a:defRPr lang="el-GR" sz="1400" kern="1200">
          <a:solidFill>
            <a:schemeClr val="tx2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80000"/>
        <a:buFont typeface="Wingdings" pitchFamily="2" charset="2"/>
        <a:buChar char="§"/>
        <a:defRPr lang="el-GR" sz="1400" kern="1200">
          <a:solidFill>
            <a:schemeClr val="tx2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lang="el-GR" sz="1400" kern="1200">
          <a:solidFill>
            <a:schemeClr val="tx2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lang="el-GR" sz="1400" kern="1200" baseline="0">
          <a:solidFill>
            <a:schemeClr val="tx2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lang="el-GR" sz="1400" kern="1200" baseline="0">
          <a:solidFill>
            <a:schemeClr val="tx2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lang="el-GR" sz="1400" kern="1200" baseline="0">
          <a:solidFill>
            <a:schemeClr val="tx2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9pPr>
    </p:bodyStyle>
    <p:otherStyle>
      <a:defPPr>
        <a:defRPr lang="el-GR"/>
      </a:defPPr>
      <a:lvl1pPr marL="0" algn="l" defTabSz="914400" rtl="0" eaLnBrk="1" latinLnBrk="0" hangingPunct="1">
        <a:defRPr lang="el-GR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el-GR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el-GR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el-GR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el-GR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el-GR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el-GR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el-GR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el-GR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360">
          <p15:clr>
            <a:srgbClr val="F26B43"/>
          </p15:clr>
        </p15:guide>
        <p15:guide id="2" pos="40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3998" y="4800600"/>
            <a:ext cx="10008359" cy="1143000"/>
          </a:xfrm>
        </p:spPr>
        <p:txBody>
          <a:bodyPr/>
          <a:lstStyle/>
          <a:p>
            <a:r>
              <a:rPr lang="el-GR" dirty="0" smtClean="0"/>
              <a:t>ΔΑΣΙΟΠΟΥΛΟΣ  ΖΩΟΤΡΟΦΕΣ ΑΠΌ ΤΟ 1987</a:t>
            </a:r>
            <a:endParaRPr lang="el-GR" dirty="0"/>
          </a:p>
        </p:txBody>
      </p:sp>
      <p:sp>
        <p:nvSpPr>
          <p:cNvPr id="4" name="Υπότιτλος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ΠΑΡΑΓΩΓΗ &amp; ΕΜΟΠΡΙΑ ΖΩΟΤΡΟΦΟΝ ΝΕΑ ΕΦΕΣΟΣ-ΠΙΕΡΙΑΣ ΤΚ 60100</a:t>
            </a:r>
          </a:p>
          <a:p>
            <a:r>
              <a:rPr lang="el-GR" dirty="0" smtClean="0"/>
              <a:t>ΤΗΛ  2351052163 ΚΙΝ 6972206633</a:t>
            </a:r>
            <a:endParaRPr lang="el-GR" dirty="0"/>
          </a:p>
        </p:txBody>
      </p:sp>
      <p:pic>
        <p:nvPicPr>
          <p:cNvPr id="3" name="Εικόνα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35" y="5418162"/>
            <a:ext cx="1774208" cy="1121522"/>
          </a:xfrm>
          <a:prstGeom prst="rect">
            <a:avLst/>
          </a:prstGeom>
          <a:effectLst>
            <a:outerShdw blurRad="50800" dist="50800" dir="5400000" algn="ctr" rotWithShape="0">
              <a:schemeClr val="accent3">
                <a:lumMod val="40000"/>
                <a:lumOff val="6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98809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91427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Σύμβολο κράτησης θέσης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Σύμβολο κράτησης θέσης κειμένου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82645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Σύμβολο κράτησης θέσης κειμένου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Σύμβολο κράτησης θέσης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0787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Σύμβολο κράτησης θέσης κειμένου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Σύμβολο κράτησης θέσης εικόνας 5"/>
          <p:cNvSpPr>
            <a:spLocks noGrp="1"/>
          </p:cNvSpPr>
          <p:nvPr>
            <p:ph type="pic" idx="1"/>
          </p:nvPr>
        </p:nvSpPr>
        <p:spPr/>
      </p:sp>
    </p:spTree>
    <p:extLst>
      <p:ext uri="{BB962C8B-B14F-4D97-AF65-F5344CB8AC3E}">
        <p14:creationId xmlns:p14="http://schemas.microsoft.com/office/powerpoint/2010/main" val="158548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Τίτλος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Διάταξη τίτλου και περιεχομένου με λίστα</a:t>
            </a:r>
          </a:p>
        </p:txBody>
      </p:sp>
      <p:sp>
        <p:nvSpPr>
          <p:cNvPr id="14" name="Σύμβολο κράτησης θέσης περιεχομένου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Προσθέστε την πρώτη κουκκίδα εδώ</a:t>
            </a:r>
          </a:p>
          <a:p>
            <a:r>
              <a:rPr lang="el-GR" dirty="0"/>
              <a:t>Προσθέστε τη δεύτερη κουκκίδα εδώ</a:t>
            </a:r>
          </a:p>
          <a:p>
            <a:r>
              <a:rPr lang="el-GR" dirty="0"/>
              <a:t>Προσθέστε την τρίτη κουκκίδα εδώ</a:t>
            </a:r>
          </a:p>
        </p:txBody>
      </p:sp>
    </p:spTree>
    <p:extLst>
      <p:ext uri="{BB962C8B-B14F-4D97-AF65-F5344CB8AC3E}">
        <p14:creationId xmlns:p14="http://schemas.microsoft.com/office/powerpoint/2010/main" val="1495955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Διάταξη τίτλου και περιεχομένου με γράφημα</a:t>
            </a:r>
          </a:p>
        </p:txBody>
      </p:sp>
      <p:graphicFrame>
        <p:nvGraphicFramePr>
          <p:cNvPr id="8" name="Θέση περιεχομένου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6118448"/>
              </p:ext>
            </p:extLst>
          </p:nvPr>
        </p:nvGraphicFramePr>
        <p:xfrm>
          <a:off x="1341438" y="1901825"/>
          <a:ext cx="9509125" cy="412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47887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Διάταξη δύο περιεχομένων με πίνακα</a:t>
            </a:r>
          </a:p>
        </p:txBody>
      </p:sp>
      <p:sp>
        <p:nvSpPr>
          <p:cNvPr id="3" name="Σύμβολο κράτησης θέσης περιεχομένου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/>
              <a:t>Πρώτη κουκκίδα εδώ</a:t>
            </a:r>
          </a:p>
          <a:p>
            <a:r>
              <a:rPr lang="el-GR" dirty="0"/>
              <a:t>Δεύτερη κουκκίδα εδώ</a:t>
            </a:r>
          </a:p>
          <a:p>
            <a:r>
              <a:rPr lang="el-GR" dirty="0"/>
              <a:t>Τρίτη κουκκίδα εδώ</a:t>
            </a:r>
          </a:p>
        </p:txBody>
      </p:sp>
      <p:graphicFrame>
        <p:nvGraphicFramePr>
          <p:cNvPr id="9" name="Σύμβολο κράτησης θέσης περιεχομένου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107649203"/>
              </p:ext>
            </p:extLst>
          </p:nvPr>
        </p:nvGraphicFramePr>
        <p:xfrm>
          <a:off x="6278563" y="1901825"/>
          <a:ext cx="4572000" cy="2271592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524000"/>
                <a:gridCol w="1524000"/>
                <a:gridCol w="1524000"/>
              </a:tblGrid>
              <a:tr h="567898">
                <a:tc>
                  <a:txBody>
                    <a:bodyPr/>
                    <a:lstStyle/>
                    <a:p>
                      <a:endParaRPr lang="el-GR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Ομάδα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Ομάδα 2</a:t>
                      </a:r>
                    </a:p>
                  </a:txBody>
                  <a:tcPr anchor="ctr"/>
                </a:tc>
              </a:tr>
              <a:tr h="567898">
                <a:tc>
                  <a:txBody>
                    <a:bodyPr/>
                    <a:lstStyle/>
                    <a:p>
                      <a:r>
                        <a:rPr lang="el-GR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Κλάση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95</a:t>
                      </a:r>
                    </a:p>
                  </a:txBody>
                  <a:tcPr anchor="ctr"/>
                </a:tc>
              </a:tr>
              <a:tr h="567898">
                <a:tc>
                  <a:txBody>
                    <a:bodyPr/>
                    <a:lstStyle/>
                    <a:p>
                      <a:r>
                        <a:rPr lang="el-GR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Κλάση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88</a:t>
                      </a:r>
                    </a:p>
                  </a:txBody>
                  <a:tcPr anchor="ctr"/>
                </a:tc>
              </a:tr>
              <a:tr h="567898">
                <a:tc>
                  <a:txBody>
                    <a:bodyPr/>
                    <a:lstStyle/>
                    <a:p>
                      <a:r>
                        <a:rPr lang="el-GR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Κλάση</a:t>
                      </a:r>
                      <a:r>
                        <a:rPr lang="el-GR" baseline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3</a:t>
                      </a:r>
                      <a:endParaRPr lang="el-GR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90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1501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Διάταξη τίτλου και περιεχομένου με </a:t>
            </a:r>
            <a:r>
              <a:rPr lang="el-GR" dirty="0" err="1"/>
              <a:t>SmartArt</a:t>
            </a:r>
            <a:endParaRPr lang="el-GR" dirty="0"/>
          </a:p>
        </p:txBody>
      </p:sp>
      <p:graphicFrame>
        <p:nvGraphicFramePr>
          <p:cNvPr id="5" name="Σύμβολο κράτησης θέσης περιεχομένου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6928388"/>
              </p:ext>
            </p:extLst>
          </p:nvPr>
        </p:nvGraphicFramePr>
        <p:xfrm>
          <a:off x="1341438" y="1901825"/>
          <a:ext cx="9509125" cy="4127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22933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Σύμβολο κράτησης θέσης κειμένου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0113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Σύμβολο κράτησης θέσης κειμένου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11206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8" name="Σύμβολο κράτησης θέσης κειμένου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Σύμβολο κράτησης θέσης περιεχομένου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0" name="Σύμβολο κράτησης θέσης κειμένου 9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1" name="Σύμβολο κράτησης θέσης περιεχομένου 10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41470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64813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nded Design Blue 16x9">
  <a:themeElements>
    <a:clrScheme name="Banded_Design_Blue">
      <a:dk1>
        <a:srgbClr val="404040"/>
      </a:dk1>
      <a:lt1>
        <a:sysClr val="window" lastClr="FFFFFF"/>
      </a:lt1>
      <a:dk2>
        <a:srgbClr val="263050"/>
      </a:dk2>
      <a:lt2>
        <a:srgbClr val="E5E8E8"/>
      </a:lt2>
      <a:accent1>
        <a:srgbClr val="77B142"/>
      </a:accent1>
      <a:accent2>
        <a:srgbClr val="E3C01E"/>
      </a:accent2>
      <a:accent3>
        <a:srgbClr val="0070C0"/>
      </a:accent3>
      <a:accent4>
        <a:srgbClr val="7556A4"/>
      </a:accent4>
      <a:accent5>
        <a:srgbClr val="F08F1E"/>
      </a:accent5>
      <a:accent6>
        <a:srgbClr val="CB3E3A"/>
      </a:accent6>
      <a:hlink>
        <a:srgbClr val="0070C0"/>
      </a:hlink>
      <a:folHlink>
        <a:srgbClr val="7556A4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lumMod val="0"/>
                <a:lumOff val="100000"/>
              </a:schemeClr>
            </a:gs>
            <a:gs pos="72000">
              <a:schemeClr val="phClr"/>
            </a:gs>
            <a:gs pos="100000">
              <a:schemeClr val="phClr">
                <a:lumMod val="90000"/>
              </a:schemeClr>
            </a:gs>
          </a:gsLst>
          <a:lin ang="5400000" scaled="1"/>
        </a:gradFill>
        <a:gradFill flip="none" rotWithShape="1">
          <a:gsLst>
            <a:gs pos="32000">
              <a:schemeClr val="phClr"/>
            </a:gs>
            <a:gs pos="100000">
              <a:schemeClr val="phClr">
                <a:lumMod val="75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39B40221-DB57-4A0D-98F3-8632AB7190D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Παρουσίαση με μπλε ζώνες και φωτογραφία με την ανατολή του ήλιου πίσω από βουνό (ευρεία οθόνη)</Template>
  <TotalTime>23</TotalTime>
  <Words>112</Words>
  <Application>Microsoft Office PowerPoint</Application>
  <PresentationFormat>Ευρεία οθόνη</PresentationFormat>
  <Paragraphs>38</Paragraphs>
  <Slides>13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9" baseType="lpstr">
      <vt:lpstr>Arial</vt:lpstr>
      <vt:lpstr>Corbel</vt:lpstr>
      <vt:lpstr>Euphemia</vt:lpstr>
      <vt:lpstr>Tahoma</vt:lpstr>
      <vt:lpstr>Wingdings</vt:lpstr>
      <vt:lpstr>Banded Design Blue 16x9</vt:lpstr>
      <vt:lpstr>ΔΑΣΙΟΠΟΥΛΟΣ  ΖΩΟΤΡΟΦΕΣ ΑΠΌ ΤΟ 1987</vt:lpstr>
      <vt:lpstr>Διάταξη τίτλου και περιεχομένου με λίστα</vt:lpstr>
      <vt:lpstr>Διάταξη τίτλου και περιεχομένου με γράφημα</vt:lpstr>
      <vt:lpstr>Διάταξη δύο περιεχομένων με πίνακα</vt:lpstr>
      <vt:lpstr>Διάταξη τίτλου και περιεχομένου με SmartArt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ΔΑΣΙΟΠΟΥΛΟΣ  ΖΩΟΤΡΟΦΕΣ ΑΠΌ ΤΟ 1987</dc:title>
  <dc:creator>dimitrios dasiopoulos</dc:creator>
  <cp:keywords/>
  <cp:lastModifiedBy>dimitrios dasiopoulos</cp:lastModifiedBy>
  <cp:revision>4</cp:revision>
  <dcterms:created xsi:type="dcterms:W3CDTF">2017-05-26T09:30:46Z</dcterms:created>
  <dcterms:modified xsi:type="dcterms:W3CDTF">2017-06-01T11:28:08Z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TC028952539991</vt:lpwstr>
  </property>
</Properties>
</file>